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9" r:id="rId2"/>
    <p:sldId id="282" r:id="rId3"/>
    <p:sldId id="263" r:id="rId4"/>
    <p:sldId id="265" r:id="rId5"/>
    <p:sldId id="278" r:id="rId6"/>
    <p:sldId id="279" r:id="rId7"/>
    <p:sldId id="268" r:id="rId8"/>
    <p:sldId id="269" r:id="rId9"/>
    <p:sldId id="280" r:id="rId10"/>
    <p:sldId id="272" r:id="rId11"/>
    <p:sldId id="273" r:id="rId12"/>
    <p:sldId id="281" r:id="rId13"/>
    <p:sldId id="304" r:id="rId14"/>
    <p:sldId id="27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30719"/>
    <a:srgbClr val="EC0A25"/>
    <a:srgbClr val="AC0000"/>
    <a:srgbClr val="4A4B87"/>
    <a:srgbClr val="EEEEEE"/>
    <a:srgbClr val="F5F5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660"/>
  </p:normalViewPr>
  <p:slideViewPr>
    <p:cSldViewPr snapToGrid="0">
      <p:cViewPr varScale="1">
        <p:scale>
          <a:sx n="62" d="100"/>
          <a:sy n="62" d="100"/>
        </p:scale>
        <p:origin x="762" y="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rad Llewellyn" userId="31a999a1-3118-46fb-bca6-ebe4659139a3" providerId="ADAL" clId="{32A7D29D-7620-4594-84E4-C6133CEFD5F9}"/>
    <pc:docChg chg="undo custSel addSld delSld modSld sldOrd">
      <pc:chgData name="Brad Llewellyn" userId="31a999a1-3118-46fb-bca6-ebe4659139a3" providerId="ADAL" clId="{32A7D29D-7620-4594-84E4-C6133CEFD5F9}" dt="2018-03-27T18:48:19.347" v="1588"/>
      <pc:docMkLst>
        <pc:docMk/>
      </pc:docMkLst>
      <pc:sldChg chg="modSp">
        <pc:chgData name="Brad Llewellyn" userId="31a999a1-3118-46fb-bca6-ebe4659139a3" providerId="ADAL" clId="{32A7D29D-7620-4594-84E4-C6133CEFD5F9}" dt="2018-03-27T16:26:42.833" v="1586" actId="20577"/>
        <pc:sldMkLst>
          <pc:docMk/>
          <pc:sldMk cId="231494899" sldId="259"/>
        </pc:sldMkLst>
        <pc:spChg chg="mod">
          <ac:chgData name="Brad Llewellyn" userId="31a999a1-3118-46fb-bca6-ebe4659139a3" providerId="ADAL" clId="{32A7D29D-7620-4594-84E4-C6133CEFD5F9}" dt="2018-03-27T16:26:42.833" v="1586" actId="20577"/>
          <ac:spMkLst>
            <pc:docMk/>
            <pc:sldMk cId="231494899" sldId="259"/>
            <ac:spMk id="4" creationId="{7B9C051F-5A7F-4247-93BE-7E50BB0A969E}"/>
          </ac:spMkLst>
        </pc:spChg>
      </pc:sldChg>
      <pc:sldChg chg="modSp">
        <pc:chgData name="Brad Llewellyn" userId="31a999a1-3118-46fb-bca6-ebe4659139a3" providerId="ADAL" clId="{32A7D29D-7620-4594-84E4-C6133CEFD5F9}" dt="2018-03-24T16:01:19.242" v="1432" actId="20577"/>
        <pc:sldMkLst>
          <pc:docMk/>
          <pc:sldMk cId="3006469179" sldId="268"/>
        </pc:sldMkLst>
        <pc:spChg chg="mod">
          <ac:chgData name="Brad Llewellyn" userId="31a999a1-3118-46fb-bca6-ebe4659139a3" providerId="ADAL" clId="{32A7D29D-7620-4594-84E4-C6133CEFD5F9}" dt="2018-03-24T16:01:19.242" v="1432" actId="20577"/>
          <ac:spMkLst>
            <pc:docMk/>
            <pc:sldMk cId="3006469179" sldId="268"/>
            <ac:spMk id="3" creationId="{981AD122-8CB0-4B5B-A22B-7957CA9007FF}"/>
          </ac:spMkLst>
        </pc:spChg>
      </pc:sldChg>
      <pc:sldChg chg="delSp modSp add">
        <pc:chgData name="Brad Llewellyn" userId="31a999a1-3118-46fb-bca6-ebe4659139a3" providerId="ADAL" clId="{32A7D29D-7620-4594-84E4-C6133CEFD5F9}" dt="2018-03-24T16:04:48.401" v="1438" actId="20577"/>
        <pc:sldMkLst>
          <pc:docMk/>
          <pc:sldMk cId="3837754813" sldId="278"/>
        </pc:sldMkLst>
        <pc:spChg chg="mod">
          <ac:chgData name="Brad Llewellyn" userId="31a999a1-3118-46fb-bca6-ebe4659139a3" providerId="ADAL" clId="{32A7D29D-7620-4594-84E4-C6133CEFD5F9}" dt="2018-03-24T15:59:04.999" v="1321" actId="20577"/>
          <ac:spMkLst>
            <pc:docMk/>
            <pc:sldMk cId="3837754813" sldId="278"/>
            <ac:spMk id="7" creationId="{0B0B4FEB-40BA-4FC7-83A5-57C9960E5CBE}"/>
          </ac:spMkLst>
        </pc:spChg>
        <pc:spChg chg="mod">
          <ac:chgData name="Brad Llewellyn" userId="31a999a1-3118-46fb-bca6-ebe4659139a3" providerId="ADAL" clId="{32A7D29D-7620-4594-84E4-C6133CEFD5F9}" dt="2018-03-24T15:59:12.502" v="1357" actId="20577"/>
          <ac:spMkLst>
            <pc:docMk/>
            <pc:sldMk cId="3837754813" sldId="278"/>
            <ac:spMk id="11" creationId="{94EC2F3A-9093-4FF8-B351-3A71F01A12FE}"/>
          </ac:spMkLst>
        </pc:spChg>
        <pc:spChg chg="mod">
          <ac:chgData name="Brad Llewellyn" userId="31a999a1-3118-46fb-bca6-ebe4659139a3" providerId="ADAL" clId="{32A7D29D-7620-4594-84E4-C6133CEFD5F9}" dt="2018-03-24T15:59:17.522" v="1364" actId="20577"/>
          <ac:spMkLst>
            <pc:docMk/>
            <pc:sldMk cId="3837754813" sldId="278"/>
            <ac:spMk id="14" creationId="{611AB6C7-7039-4AB0-853C-BD4AADAB0C03}"/>
          </ac:spMkLst>
        </pc:spChg>
        <pc:spChg chg="del mod">
          <ac:chgData name="Brad Llewellyn" userId="31a999a1-3118-46fb-bca6-ebe4659139a3" providerId="ADAL" clId="{32A7D29D-7620-4594-84E4-C6133CEFD5F9}" dt="2018-03-24T15:59:23.168" v="1366" actId="478"/>
          <ac:spMkLst>
            <pc:docMk/>
            <pc:sldMk cId="3837754813" sldId="278"/>
            <ac:spMk id="19" creationId="{6E5616E6-A45C-4AB5-A78F-B45722DA0A4B}"/>
          </ac:spMkLst>
        </pc:spChg>
        <pc:grpChg chg="mod">
          <ac:chgData name="Brad Llewellyn" userId="31a999a1-3118-46fb-bca6-ebe4659139a3" providerId="ADAL" clId="{32A7D29D-7620-4594-84E4-C6133CEFD5F9}" dt="2018-03-24T16:04:43.216" v="1437" actId="14826"/>
          <ac:grpSpMkLst>
            <pc:docMk/>
            <pc:sldMk cId="3837754813" sldId="278"/>
            <ac:grpSpMk id="3" creationId="{7854D0EB-E3E7-426F-B3E4-5C96E70482DE}"/>
          </ac:grpSpMkLst>
        </pc:grpChg>
        <pc:grpChg chg="mod">
          <ac:chgData name="Brad Llewellyn" userId="31a999a1-3118-46fb-bca6-ebe4659139a3" providerId="ADAL" clId="{32A7D29D-7620-4594-84E4-C6133CEFD5F9}" dt="2018-03-24T16:03:51.529" v="1433" actId="14826"/>
          <ac:grpSpMkLst>
            <pc:docMk/>
            <pc:sldMk cId="3837754813" sldId="278"/>
            <ac:grpSpMk id="8" creationId="{B088B69F-8105-49CA-8EC3-95495A8EF526}"/>
          </ac:grpSpMkLst>
        </pc:grpChg>
        <pc:grpChg chg="mod">
          <ac:chgData name="Brad Llewellyn" userId="31a999a1-3118-46fb-bca6-ebe4659139a3" providerId="ADAL" clId="{32A7D29D-7620-4594-84E4-C6133CEFD5F9}" dt="2018-03-24T16:04:22.434" v="1435" actId="14826"/>
          <ac:grpSpMkLst>
            <pc:docMk/>
            <pc:sldMk cId="3837754813" sldId="278"/>
            <ac:grpSpMk id="9" creationId="{7909B3DE-D900-4DD1-B768-2EB7750865FC}"/>
          </ac:grpSpMkLst>
        </pc:grpChg>
        <pc:grpChg chg="mod">
          <ac:chgData name="Brad Llewellyn" userId="31a999a1-3118-46fb-bca6-ebe4659139a3" providerId="ADAL" clId="{32A7D29D-7620-4594-84E4-C6133CEFD5F9}" dt="2018-03-24T16:04:43.216" v="1437" actId="14826"/>
          <ac:grpSpMkLst>
            <pc:docMk/>
            <pc:sldMk cId="3837754813" sldId="278"/>
            <ac:grpSpMk id="12" creationId="{F8A37659-9B1E-4DBB-A92C-5A5FDE18FEC3}"/>
          </ac:grpSpMkLst>
        </pc:grpChg>
        <pc:grpChg chg="del mod">
          <ac:chgData name="Brad Llewellyn" userId="31a999a1-3118-46fb-bca6-ebe4659139a3" providerId="ADAL" clId="{32A7D29D-7620-4594-84E4-C6133CEFD5F9}" dt="2018-03-24T15:59:20.753" v="1365" actId="478"/>
          <ac:grpSpMkLst>
            <pc:docMk/>
            <pc:sldMk cId="3837754813" sldId="278"/>
            <ac:grpSpMk id="17" creationId="{9A2FAABD-676E-4C29-84A2-DE1535C9B755}"/>
          </ac:grpSpMkLst>
        </pc:grpChg>
        <pc:picChg chg="mod">
          <ac:chgData name="Brad Llewellyn" userId="31a999a1-3118-46fb-bca6-ebe4659139a3" providerId="ADAL" clId="{32A7D29D-7620-4594-84E4-C6133CEFD5F9}" dt="2018-03-24T16:03:58.041" v="1434" actId="20577"/>
          <ac:picMkLst>
            <pc:docMk/>
            <pc:sldMk cId="3837754813" sldId="278"/>
            <ac:picMk id="6" creationId="{360146E9-7A99-4732-A819-BAD9EFCC183A}"/>
          </ac:picMkLst>
        </pc:picChg>
        <pc:picChg chg="mod">
          <ac:chgData name="Brad Llewellyn" userId="31a999a1-3118-46fb-bca6-ebe4659139a3" providerId="ADAL" clId="{32A7D29D-7620-4594-84E4-C6133CEFD5F9}" dt="2018-03-24T16:04:25.923" v="1436" actId="20577"/>
          <ac:picMkLst>
            <pc:docMk/>
            <pc:sldMk cId="3837754813" sldId="278"/>
            <ac:picMk id="10" creationId="{ADE5F996-74BE-4AD6-AAFE-9BED940BA262}"/>
          </ac:picMkLst>
        </pc:picChg>
        <pc:picChg chg="mod">
          <ac:chgData name="Brad Llewellyn" userId="31a999a1-3118-46fb-bca6-ebe4659139a3" providerId="ADAL" clId="{32A7D29D-7620-4594-84E4-C6133CEFD5F9}" dt="2018-03-24T16:04:48.401" v="1438" actId="20577"/>
          <ac:picMkLst>
            <pc:docMk/>
            <pc:sldMk cId="3837754813" sldId="278"/>
            <ac:picMk id="13" creationId="{3DFE5CC5-BB47-4897-BB83-DDBD922A5D9E}"/>
          </ac:picMkLst>
        </pc:picChg>
        <pc:picChg chg="del mod">
          <ac:chgData name="Brad Llewellyn" userId="31a999a1-3118-46fb-bca6-ebe4659139a3" providerId="ADAL" clId="{32A7D29D-7620-4594-84E4-C6133CEFD5F9}" dt="2018-03-24T15:59:20.753" v="1365" actId="478"/>
          <ac:picMkLst>
            <pc:docMk/>
            <pc:sldMk cId="3837754813" sldId="278"/>
            <ac:picMk id="18" creationId="{EF583E43-5DAD-41A1-9FE0-C5863409A8AA}"/>
          </ac:picMkLst>
        </pc:picChg>
      </pc:sldChg>
      <pc:sldChg chg="modSp add setBg">
        <pc:chgData name="Brad Llewellyn" userId="31a999a1-3118-46fb-bca6-ebe4659139a3" providerId="ADAL" clId="{32A7D29D-7620-4594-84E4-C6133CEFD5F9}" dt="2018-03-24T16:07:35.114" v="1469" actId="20577"/>
        <pc:sldMkLst>
          <pc:docMk/>
          <pc:sldMk cId="3705118336" sldId="279"/>
        </pc:sldMkLst>
        <pc:spChg chg="mod">
          <ac:chgData name="Brad Llewellyn" userId="31a999a1-3118-46fb-bca6-ebe4659139a3" providerId="ADAL" clId="{32A7D29D-7620-4594-84E4-C6133CEFD5F9}" dt="2018-03-24T16:07:35.114" v="1469" actId="20577"/>
          <ac:spMkLst>
            <pc:docMk/>
            <pc:sldMk cId="3705118336" sldId="279"/>
            <ac:spMk id="4" creationId="{6998ED11-1172-4C6E-9946-9F0FA743EDC2}"/>
          </ac:spMkLst>
        </pc:spChg>
      </pc:sldChg>
      <pc:sldChg chg="modSp add setBg">
        <pc:chgData name="Brad Llewellyn" userId="31a999a1-3118-46fb-bca6-ebe4659139a3" providerId="ADAL" clId="{32A7D29D-7620-4594-84E4-C6133CEFD5F9}" dt="2018-03-24T16:07:45.399" v="1505" actId="20577"/>
        <pc:sldMkLst>
          <pc:docMk/>
          <pc:sldMk cId="974775356" sldId="280"/>
        </pc:sldMkLst>
        <pc:spChg chg="mod">
          <ac:chgData name="Brad Llewellyn" userId="31a999a1-3118-46fb-bca6-ebe4659139a3" providerId="ADAL" clId="{32A7D29D-7620-4594-84E4-C6133CEFD5F9}" dt="2018-03-24T16:07:45.399" v="1505" actId="20577"/>
          <ac:spMkLst>
            <pc:docMk/>
            <pc:sldMk cId="974775356" sldId="280"/>
            <ac:spMk id="4" creationId="{6998ED11-1172-4C6E-9946-9F0FA743EDC2}"/>
          </ac:spMkLst>
        </pc:spChg>
      </pc:sldChg>
      <pc:sldChg chg="modSp add setBg">
        <pc:chgData name="Brad Llewellyn" userId="31a999a1-3118-46fb-bca6-ebe4659139a3" providerId="ADAL" clId="{32A7D29D-7620-4594-84E4-C6133CEFD5F9}" dt="2018-03-24T16:07:56.566" v="1521" actId="20577"/>
        <pc:sldMkLst>
          <pc:docMk/>
          <pc:sldMk cId="305352581" sldId="281"/>
        </pc:sldMkLst>
        <pc:spChg chg="mod">
          <ac:chgData name="Brad Llewellyn" userId="31a999a1-3118-46fb-bca6-ebe4659139a3" providerId="ADAL" clId="{32A7D29D-7620-4594-84E4-C6133CEFD5F9}" dt="2018-03-24T16:07:56.566" v="1521" actId="20577"/>
          <ac:spMkLst>
            <pc:docMk/>
            <pc:sldMk cId="305352581" sldId="281"/>
            <ac:spMk id="4" creationId="{6998ED11-1172-4C6E-9946-9F0FA743EDC2}"/>
          </ac:spMkLst>
        </pc:spChg>
      </pc:sldChg>
      <pc:sldChg chg="add">
        <pc:chgData name="Brad Llewellyn" userId="31a999a1-3118-46fb-bca6-ebe4659139a3" providerId="ADAL" clId="{32A7D29D-7620-4594-84E4-C6133CEFD5F9}" dt="2018-03-27T18:48:19.347" v="1588"/>
        <pc:sldMkLst>
          <pc:docMk/>
          <pc:sldMk cId="1089689253" sldId="282"/>
        </pc:sldMkLst>
      </pc:sldChg>
    </pc:docChg>
  </pc:docChgLst>
  <pc:docChgLst>
    <pc:chgData name="Brad Llewellyn" userId="31a999a1-3118-46fb-bca6-ebe4659139a3" providerId="ADAL" clId="{6CE2B5AE-35FF-4860-9D0A-32D4BF364C3C}"/>
    <pc:docChg chg="undo custSel addSld modSld">
      <pc:chgData name="Brad Llewellyn" userId="31a999a1-3118-46fb-bca6-ebe4659139a3" providerId="ADAL" clId="{6CE2B5AE-35FF-4860-9D0A-32D4BF364C3C}" dt="2018-04-19T17:00:46.131" v="339" actId="20577"/>
      <pc:docMkLst>
        <pc:docMk/>
      </pc:docMkLst>
      <pc:sldChg chg="modSp">
        <pc:chgData name="Brad Llewellyn" userId="31a999a1-3118-46fb-bca6-ebe4659139a3" providerId="ADAL" clId="{6CE2B5AE-35FF-4860-9D0A-32D4BF364C3C}" dt="2018-04-19T17:00:46.131" v="339" actId="20577"/>
        <pc:sldMkLst>
          <pc:docMk/>
          <pc:sldMk cId="231494899" sldId="259"/>
        </pc:sldMkLst>
        <pc:spChg chg="mod">
          <ac:chgData name="Brad Llewellyn" userId="31a999a1-3118-46fb-bca6-ebe4659139a3" providerId="ADAL" clId="{6CE2B5AE-35FF-4860-9D0A-32D4BF364C3C}" dt="2018-04-19T17:00:46.131" v="339" actId="20577"/>
          <ac:spMkLst>
            <pc:docMk/>
            <pc:sldMk cId="231494899" sldId="259"/>
            <ac:spMk id="5" creationId="{1AF464FF-AFCD-4DF7-ABAE-01AA0ACE0E9D}"/>
          </ac:spMkLst>
        </pc:spChg>
      </pc:sldChg>
      <pc:sldChg chg="addSp delSp modSp">
        <pc:chgData name="Brad Llewellyn" userId="31a999a1-3118-46fb-bca6-ebe4659139a3" providerId="ADAL" clId="{6CE2B5AE-35FF-4860-9D0A-32D4BF364C3C}" dt="2018-04-19T16:57:54.581" v="304" actId="1076"/>
        <pc:sldMkLst>
          <pc:docMk/>
          <pc:sldMk cId="361035733" sldId="263"/>
        </pc:sldMkLst>
        <pc:picChg chg="del">
          <ac:chgData name="Brad Llewellyn" userId="31a999a1-3118-46fb-bca6-ebe4659139a3" providerId="ADAL" clId="{6CE2B5AE-35FF-4860-9D0A-32D4BF364C3C}" dt="2018-04-19T16:56:58.737" v="300" actId="478"/>
          <ac:picMkLst>
            <pc:docMk/>
            <pc:sldMk cId="361035733" sldId="263"/>
            <ac:picMk id="3" creationId="{72BEA9FB-EF85-4062-B768-8D8CF23A5696}"/>
          </ac:picMkLst>
        </pc:picChg>
        <pc:picChg chg="add mod">
          <ac:chgData name="Brad Llewellyn" userId="31a999a1-3118-46fb-bca6-ebe4659139a3" providerId="ADAL" clId="{6CE2B5AE-35FF-4860-9D0A-32D4BF364C3C}" dt="2018-04-19T16:57:54.581" v="304" actId="1076"/>
          <ac:picMkLst>
            <pc:docMk/>
            <pc:sldMk cId="361035733" sldId="263"/>
            <ac:picMk id="1026" creationId="{49FE6BF9-C1ED-4868-9C1F-9D3C661F679A}"/>
          </ac:picMkLst>
        </pc:picChg>
      </pc:sldChg>
      <pc:sldChg chg="modSp add modAnim">
        <pc:chgData name="Brad Llewellyn" userId="31a999a1-3118-46fb-bca6-ebe4659139a3" providerId="ADAL" clId="{6CE2B5AE-35FF-4860-9D0A-32D4BF364C3C}" dt="2018-04-19T16:47:23.999" v="299" actId="108"/>
        <pc:sldMkLst>
          <pc:docMk/>
          <pc:sldMk cId="758980079" sldId="304"/>
        </pc:sldMkLst>
        <pc:spChg chg="mod">
          <ac:chgData name="Brad Llewellyn" userId="31a999a1-3118-46fb-bca6-ebe4659139a3" providerId="ADAL" clId="{6CE2B5AE-35FF-4860-9D0A-32D4BF364C3C}" dt="2018-04-19T16:47:23.999" v="299" actId="108"/>
          <ac:spMkLst>
            <pc:docMk/>
            <pc:sldMk cId="758980079" sldId="304"/>
            <ac:spMk id="3" creationId="{981AD122-8CB0-4B5B-A22B-7957CA9007FF}"/>
          </ac:spMkLst>
        </pc:spChg>
        <pc:spChg chg="mod">
          <ac:chgData name="Brad Llewellyn" userId="31a999a1-3118-46fb-bca6-ebe4659139a3" providerId="ADAL" clId="{6CE2B5AE-35FF-4860-9D0A-32D4BF364C3C}" dt="2018-04-19T16:45:40.825" v="25" actId="20577"/>
          <ac:spMkLst>
            <pc:docMk/>
            <pc:sldMk cId="758980079" sldId="304"/>
            <ac:spMk id="4" creationId="{69E24B68-D51D-476B-A86C-9C6D917364B2}"/>
          </ac:spMkLst>
        </pc:spChg>
        <pc:cxnChg chg="mod">
          <ac:chgData name="Brad Llewellyn" userId="31a999a1-3118-46fb-bca6-ebe4659139a3" providerId="ADAL" clId="{6CE2B5AE-35FF-4860-9D0A-32D4BF364C3C}" dt="2018-04-19T16:45:46.511" v="26" actId="14100"/>
          <ac:cxnSpMkLst>
            <pc:docMk/>
            <pc:sldMk cId="758980079" sldId="304"/>
            <ac:cxnSpMk id="6" creationId="{2BC98587-8670-4991-8BFB-696B35FFCC80}"/>
          </ac:cxnSpMkLst>
        </pc:cxnChg>
      </pc:sldChg>
    </pc:docChg>
  </pc:docChgLst>
  <pc:docChgLst>
    <pc:chgData name="Brad Llewellyn" userId="31a999a1-3118-46fb-bca6-ebe4659139a3" providerId="ADAL" clId="{E23F762F-1719-47BE-B03A-7A30C94B11AA}"/>
    <pc:docChg chg="undo custSel addSld delSld modSld">
      <pc:chgData name="Brad Llewellyn" userId="31a999a1-3118-46fb-bca6-ebe4659139a3" providerId="ADAL" clId="{E23F762F-1719-47BE-B03A-7A30C94B11AA}" dt="2018-03-20T17:04:34.937" v="103" actId="20577"/>
      <pc:docMkLst>
        <pc:docMk/>
      </pc:docMkLst>
      <pc:sldChg chg="modSp">
        <pc:chgData name="Brad Llewellyn" userId="31a999a1-3118-46fb-bca6-ebe4659139a3" providerId="ADAL" clId="{E23F762F-1719-47BE-B03A-7A30C94B11AA}" dt="2018-03-20T17:04:34.937" v="103" actId="20577"/>
        <pc:sldMkLst>
          <pc:docMk/>
          <pc:sldMk cId="231494899" sldId="259"/>
        </pc:sldMkLst>
        <pc:spChg chg="mod">
          <ac:chgData name="Brad Llewellyn" userId="31a999a1-3118-46fb-bca6-ebe4659139a3" providerId="ADAL" clId="{E23F762F-1719-47BE-B03A-7A30C94B11AA}" dt="2018-03-20T17:04:34.937" v="103" actId="20577"/>
          <ac:spMkLst>
            <pc:docMk/>
            <pc:sldMk cId="231494899" sldId="259"/>
            <ac:spMk id="4" creationId="{7B9C051F-5A7F-4247-93BE-7E50BB0A969E}"/>
          </ac:spMkLst>
        </pc:spChg>
      </pc:sldChg>
      <pc:sldChg chg="modSp">
        <pc:chgData name="Brad Llewellyn" userId="31a999a1-3118-46fb-bca6-ebe4659139a3" providerId="ADAL" clId="{E23F762F-1719-47BE-B03A-7A30C94B11AA}" dt="2018-03-20T17:01:43.536" v="10" actId="20577"/>
        <pc:sldMkLst>
          <pc:docMk/>
          <pc:sldMk cId="1847996728" sldId="265"/>
        </pc:sldMkLst>
        <pc:spChg chg="mod">
          <ac:chgData name="Brad Llewellyn" userId="31a999a1-3118-46fb-bca6-ebe4659139a3" providerId="ADAL" clId="{E23F762F-1719-47BE-B03A-7A30C94B11AA}" dt="2018-03-20T17:01:35.474" v="8" actId="208"/>
          <ac:spMkLst>
            <pc:docMk/>
            <pc:sldMk cId="1847996728" sldId="265"/>
            <ac:spMk id="6" creationId="{9C13B4F8-E322-417E-A6F3-7CD36EA7D6CC}"/>
          </ac:spMkLst>
        </pc:spChg>
        <pc:spChg chg="mod">
          <ac:chgData name="Brad Llewellyn" userId="31a999a1-3118-46fb-bca6-ebe4659139a3" providerId="ADAL" clId="{E23F762F-1719-47BE-B03A-7A30C94B11AA}" dt="2018-03-20T17:01:40.877" v="9" actId="20577"/>
          <ac:spMkLst>
            <pc:docMk/>
            <pc:sldMk cId="1847996728" sldId="265"/>
            <ac:spMk id="7" creationId="{E94F7138-0B35-4769-96AC-C2FE8E367574}"/>
          </ac:spMkLst>
        </pc:spChg>
        <pc:spChg chg="mod">
          <ac:chgData name="Brad Llewellyn" userId="31a999a1-3118-46fb-bca6-ebe4659139a3" providerId="ADAL" clId="{E23F762F-1719-47BE-B03A-7A30C94B11AA}" dt="2018-03-20T17:01:43.536" v="10" actId="20577"/>
          <ac:spMkLst>
            <pc:docMk/>
            <pc:sldMk cId="1847996728" sldId="265"/>
            <ac:spMk id="8" creationId="{7E9B1060-EFF6-415D-9A57-5B00728C4E2F}"/>
          </ac:spMkLst>
        </pc:spChg>
      </pc:sldChg>
      <pc:sldChg chg="modSp">
        <pc:chgData name="Brad Llewellyn" userId="31a999a1-3118-46fb-bca6-ebe4659139a3" providerId="ADAL" clId="{E23F762F-1719-47BE-B03A-7A30C94B11AA}" dt="2018-03-20T16:58:57.956" v="5" actId="20577"/>
        <pc:sldMkLst>
          <pc:docMk/>
          <pc:sldMk cId="3006469179" sldId="268"/>
        </pc:sldMkLst>
        <pc:spChg chg="mod">
          <ac:chgData name="Brad Llewellyn" userId="31a999a1-3118-46fb-bca6-ebe4659139a3" providerId="ADAL" clId="{E23F762F-1719-47BE-B03A-7A30C94B11AA}" dt="2018-03-20T16:58:57.956" v="5" actId="20577"/>
          <ac:spMkLst>
            <pc:docMk/>
            <pc:sldMk cId="3006469179" sldId="268"/>
            <ac:spMk id="3" creationId="{981AD122-8CB0-4B5B-A22B-7957CA9007FF}"/>
          </ac:spMkLst>
        </pc:spChg>
      </pc:sldChg>
      <pc:sldChg chg="modSp">
        <pc:chgData name="Brad Llewellyn" userId="31a999a1-3118-46fb-bca6-ebe4659139a3" providerId="ADAL" clId="{E23F762F-1719-47BE-B03A-7A30C94B11AA}" dt="2018-03-20T17:02:51.784" v="22" actId="20577"/>
        <pc:sldMkLst>
          <pc:docMk/>
          <pc:sldMk cId="100190371" sldId="269"/>
        </pc:sldMkLst>
        <pc:spChg chg="mod">
          <ac:chgData name="Brad Llewellyn" userId="31a999a1-3118-46fb-bca6-ebe4659139a3" providerId="ADAL" clId="{E23F762F-1719-47BE-B03A-7A30C94B11AA}" dt="2018-03-20T17:02:51.784" v="22" actId="20577"/>
          <ac:spMkLst>
            <pc:docMk/>
            <pc:sldMk cId="100190371" sldId="269"/>
            <ac:spMk id="3" creationId="{981AD122-8CB0-4B5B-A22B-7957CA9007FF}"/>
          </ac:spMkLst>
        </pc:spChg>
      </pc:sldChg>
      <pc:sldChg chg="modSp">
        <pc:chgData name="Brad Llewellyn" userId="31a999a1-3118-46fb-bca6-ebe4659139a3" providerId="ADAL" clId="{E23F762F-1719-47BE-B03A-7A30C94B11AA}" dt="2018-03-20T17:03:14.465" v="57" actId="20577"/>
        <pc:sldMkLst>
          <pc:docMk/>
          <pc:sldMk cId="77535045" sldId="272"/>
        </pc:sldMkLst>
        <pc:spChg chg="mod">
          <ac:chgData name="Brad Llewellyn" userId="31a999a1-3118-46fb-bca6-ebe4659139a3" providerId="ADAL" clId="{E23F762F-1719-47BE-B03A-7A30C94B11AA}" dt="2018-03-20T17:03:14.465" v="57" actId="20577"/>
          <ac:spMkLst>
            <pc:docMk/>
            <pc:sldMk cId="77535045" sldId="272"/>
            <ac:spMk id="3" creationId="{981AD122-8CB0-4B5B-A22B-7957CA9007FF}"/>
          </ac:spMkLst>
        </pc:spChg>
      </pc:sldChg>
      <pc:sldChg chg="modSp">
        <pc:chgData name="Brad Llewellyn" userId="31a999a1-3118-46fb-bca6-ebe4659139a3" providerId="ADAL" clId="{E23F762F-1719-47BE-B03A-7A30C94B11AA}" dt="2018-03-20T17:03:21.981" v="58" actId="20577"/>
        <pc:sldMkLst>
          <pc:docMk/>
          <pc:sldMk cId="1340992038" sldId="273"/>
        </pc:sldMkLst>
        <pc:spChg chg="mod">
          <ac:chgData name="Brad Llewellyn" userId="31a999a1-3118-46fb-bca6-ebe4659139a3" providerId="ADAL" clId="{E23F762F-1719-47BE-B03A-7A30C94B11AA}" dt="2018-03-20T17:03:21.981" v="58" actId="20577"/>
          <ac:spMkLst>
            <pc:docMk/>
            <pc:sldMk cId="1340992038" sldId="273"/>
            <ac:spMk id="3" creationId="{981AD122-8CB0-4B5B-A22B-7957CA9007FF}"/>
          </ac:spMkLst>
        </pc:spChg>
      </pc:sldChg>
      <pc:sldChg chg="modSp">
        <pc:chgData name="Brad Llewellyn" userId="31a999a1-3118-46fb-bca6-ebe4659139a3" providerId="ADAL" clId="{E23F762F-1719-47BE-B03A-7A30C94B11AA}" dt="2018-03-20T17:04:15.308" v="75" actId="20577"/>
        <pc:sldMkLst>
          <pc:docMk/>
          <pc:sldMk cId="2228058803" sldId="275"/>
        </pc:sldMkLst>
        <pc:spChg chg="mod">
          <ac:chgData name="Brad Llewellyn" userId="31a999a1-3118-46fb-bca6-ebe4659139a3" providerId="ADAL" clId="{E23F762F-1719-47BE-B03A-7A30C94B11AA}" dt="2018-03-20T17:04:13.045" v="74" actId="20577"/>
          <ac:spMkLst>
            <pc:docMk/>
            <pc:sldMk cId="2228058803" sldId="275"/>
            <ac:spMk id="2" creationId="{805D4931-20F9-44C0-B1D9-DED1CBBC4249}"/>
          </ac:spMkLst>
        </pc:spChg>
        <pc:spChg chg="mod">
          <ac:chgData name="Brad Llewellyn" userId="31a999a1-3118-46fb-bca6-ebe4659139a3" providerId="ADAL" clId="{E23F762F-1719-47BE-B03A-7A30C94B11AA}" dt="2018-03-20T17:04:15.308" v="75" actId="20577"/>
          <ac:spMkLst>
            <pc:docMk/>
            <pc:sldMk cId="2228058803" sldId="275"/>
            <ac:spMk id="6" creationId="{4721A3BE-F23B-4313-BA48-0600E5B9F415}"/>
          </ac:spMkLst>
        </pc:spChg>
      </pc:sldChg>
    </pc:docChg>
  </pc:docChgLst>
  <pc:docChgLst>
    <pc:chgData name="Brad Llewellyn" userId="31a999a1-3118-46fb-bca6-ebe4659139a3" providerId="ADAL" clId="{4D29FB61-3BB7-424C-A364-FE9248C35295}"/>
    <pc:docChg chg="modSld">
      <pc:chgData name="Brad Llewellyn" userId="31a999a1-3118-46fb-bca6-ebe4659139a3" providerId="ADAL" clId="{4D29FB61-3BB7-424C-A364-FE9248C35295}" dt="2018-03-20T16:56:16.592" v="49" actId="20577"/>
      <pc:docMkLst>
        <pc:docMk/>
      </pc:docMkLst>
      <pc:sldChg chg="modSp">
        <pc:chgData name="Brad Llewellyn" userId="31a999a1-3118-46fb-bca6-ebe4659139a3" providerId="ADAL" clId="{4D29FB61-3BB7-424C-A364-FE9248C35295}" dt="2018-03-20T16:56:16.592" v="49" actId="20577"/>
        <pc:sldMkLst>
          <pc:docMk/>
          <pc:sldMk cId="231494899" sldId="259"/>
        </pc:sldMkLst>
        <pc:spChg chg="mod">
          <ac:chgData name="Brad Llewellyn" userId="31a999a1-3118-46fb-bca6-ebe4659139a3" providerId="ADAL" clId="{4D29FB61-3BB7-424C-A364-FE9248C35295}" dt="2018-03-20T16:56:16.592" v="49" actId="20577"/>
          <ac:spMkLst>
            <pc:docMk/>
            <pc:sldMk cId="231494899" sldId="259"/>
            <ac:spMk id="4" creationId="{7B9C051F-5A7F-4247-93BE-7E50BB0A969E}"/>
          </ac:spMkLst>
        </pc:spChg>
      </pc:sldChg>
    </pc:docChg>
  </pc:docChgLst>
</pc:chgInfo>
</file>

<file path=ppt/media/hdphoto1.wdp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jpeg>
</file>

<file path=ppt/media/image16.jpe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png>
</file>

<file path=ppt/media/image25.jpeg>
</file>

<file path=ppt/media/image26.png>
</file>

<file path=ppt/media/image27.png>
</file>

<file path=ppt/media/image28.svg>
</file>

<file path=ppt/media/image3.jpeg>
</file>

<file path=ppt/media/image4.jpeg>
</file>

<file path=ppt/media/image5.png>
</file>

<file path=ppt/media/image6.jp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47FCF4-000E-431A-9153-0DE2DFBC7CA3}" type="datetimeFigureOut">
              <a:rPr lang="en-US" smtClean="0"/>
              <a:t>4/19/2018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B5EC9C-DE33-4F76-B484-CD49B3C614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2226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F98F1453-7135-4135-88A8-B1229C62E96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9002" b="8370"/>
          <a:stretch/>
        </p:blipFill>
        <p:spPr>
          <a:xfrm>
            <a:off x="1" y="650353"/>
            <a:ext cx="12192000" cy="5790552"/>
          </a:xfrm>
          <a:prstGeom prst="rect">
            <a:avLst/>
          </a:prstGeom>
          <a:effectLst>
            <a:outerShdw dist="50800" dir="60000" sx="1000" sy="1000" algn="ctr" rotWithShape="0">
              <a:srgbClr val="000000"/>
            </a:outerShdw>
          </a:effectLst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B66FFA50-81EA-4F35-BE06-F5CD0CD9B8A4}"/>
              </a:ext>
            </a:extLst>
          </p:cNvPr>
          <p:cNvSpPr/>
          <p:nvPr userDrawn="1"/>
        </p:nvSpPr>
        <p:spPr>
          <a:xfrm>
            <a:off x="0" y="650353"/>
            <a:ext cx="12192000" cy="5790552"/>
          </a:xfrm>
          <a:prstGeom prst="rect">
            <a:avLst/>
          </a:prstGeom>
          <a:solidFill>
            <a:schemeClr val="tx1">
              <a:lumMod val="50000"/>
              <a:lumOff val="50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 w="3175">
                <a:solidFill>
                  <a:schemeClr val="tx1"/>
                </a:solidFill>
              </a:ln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BEBC217F-5DAB-48FF-AC03-52A0235174C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00100" y="2171366"/>
            <a:ext cx="10591800" cy="12255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>
                <a:solidFill>
                  <a:srgbClr val="A30719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&lt;Presentation Title&gt;</a:t>
            </a: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5AA5549B-5C02-418E-8F11-D2297520A43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61787" y="3394334"/>
            <a:ext cx="10515600" cy="10747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2400" kern="1200" dirty="0">
                <a:solidFill>
                  <a:schemeClr val="bg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&lt;Description&gt;</a:t>
            </a:r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67960AF8-A4EF-49BA-AC64-4EB504F3DD7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758989" y="-1"/>
            <a:ext cx="3433012" cy="65035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Client logo</a:t>
            </a:r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A7D1A2CE-2C4B-4ED7-900B-96D0DEC0315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137231" y="6469516"/>
            <a:ext cx="990601" cy="365125"/>
          </a:xfrm>
        </p:spPr>
        <p:txBody>
          <a:bodyPr/>
          <a:lstStyle/>
          <a:p>
            <a:fld id="{4D851150-C2CA-4955-8565-35F231FFB3C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0278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generated with high confidence">
            <a:extLst>
              <a:ext uri="{FF2B5EF4-FFF2-40B4-BE49-F238E27FC236}">
                <a16:creationId xmlns:a16="http://schemas.microsoft.com/office/drawing/2014/main" id="{9034B2CC-68EF-4AC6-89AE-407E29582F3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0353"/>
            <a:ext cx="12192000" cy="5779646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B66FFA50-81EA-4F35-BE06-F5CD0CD9B8A4}"/>
              </a:ext>
            </a:extLst>
          </p:cNvPr>
          <p:cNvSpPr/>
          <p:nvPr userDrawn="1"/>
        </p:nvSpPr>
        <p:spPr>
          <a:xfrm>
            <a:off x="0" y="650353"/>
            <a:ext cx="12192000" cy="5779646"/>
          </a:xfrm>
          <a:prstGeom prst="rect">
            <a:avLst/>
          </a:prstGeom>
          <a:solidFill>
            <a:schemeClr val="tx1">
              <a:lumMod val="50000"/>
              <a:lumOff val="50000"/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 w="3175"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9" name="Picture Placeholder 31">
            <a:extLst>
              <a:ext uri="{FF2B5EF4-FFF2-40B4-BE49-F238E27FC236}">
                <a16:creationId xmlns:a16="http://schemas.microsoft.com/office/drawing/2014/main" id="{1A0ED296-1EBB-47F9-ABE5-81B914938C48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758989" y="-1"/>
            <a:ext cx="3433012" cy="65035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Client logo</a:t>
            </a:r>
          </a:p>
        </p:txBody>
      </p:sp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54BFD24F-CA19-4108-8611-9A7F6BC4ECC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137231" y="6469516"/>
            <a:ext cx="990601" cy="365125"/>
          </a:xfrm>
        </p:spPr>
        <p:txBody>
          <a:bodyPr/>
          <a:lstStyle/>
          <a:p>
            <a:fld id="{4D851150-C2CA-4955-8565-35F231FFB3C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27">
            <a:extLst>
              <a:ext uri="{FF2B5EF4-FFF2-40B4-BE49-F238E27FC236}">
                <a16:creationId xmlns:a16="http://schemas.microsoft.com/office/drawing/2014/main" id="{E3154DD0-211C-4764-A537-3B3E234B4F7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00100" y="2171366"/>
            <a:ext cx="10591800" cy="12255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>
                <a:solidFill>
                  <a:srgbClr val="A30719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&lt;Presentation Title&gt;</a:t>
            </a:r>
          </a:p>
        </p:txBody>
      </p:sp>
      <p:sp>
        <p:nvSpPr>
          <p:cNvPr id="12" name="Text Placeholder 29">
            <a:extLst>
              <a:ext uri="{FF2B5EF4-FFF2-40B4-BE49-F238E27FC236}">
                <a16:creationId xmlns:a16="http://schemas.microsoft.com/office/drawing/2014/main" id="{547C44E0-133E-4CB0-BC25-0DA1D4EC1A6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61787" y="3394334"/>
            <a:ext cx="10515600" cy="10747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2400" kern="1200" dirty="0">
                <a:solidFill>
                  <a:schemeClr val="bg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&lt;Description&gt;</a:t>
            </a:r>
          </a:p>
        </p:txBody>
      </p:sp>
    </p:spTree>
    <p:extLst>
      <p:ext uri="{BB962C8B-B14F-4D97-AF65-F5344CB8AC3E}">
        <p14:creationId xmlns:p14="http://schemas.microsoft.com/office/powerpoint/2010/main" val="19313710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animal&#10;&#10;Description generated with high confidence">
            <a:extLst>
              <a:ext uri="{FF2B5EF4-FFF2-40B4-BE49-F238E27FC236}">
                <a16:creationId xmlns:a16="http://schemas.microsoft.com/office/drawing/2014/main" id="{8F0A6F96-D9CE-408E-9E54-E76959BBD7E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0352"/>
            <a:ext cx="12188952" cy="5786943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B66FFA50-81EA-4F35-BE06-F5CD0CD9B8A4}"/>
              </a:ext>
            </a:extLst>
          </p:cNvPr>
          <p:cNvSpPr/>
          <p:nvPr userDrawn="1"/>
        </p:nvSpPr>
        <p:spPr>
          <a:xfrm>
            <a:off x="0" y="650351"/>
            <a:ext cx="12192000" cy="5786944"/>
          </a:xfrm>
          <a:prstGeom prst="rect">
            <a:avLst/>
          </a:prstGeom>
          <a:solidFill>
            <a:schemeClr val="tx1">
              <a:lumMod val="50000"/>
              <a:lumOff val="50000"/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 w="3175">
                <a:solidFill>
                  <a:schemeClr val="tx1"/>
                </a:solidFill>
              </a:ln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9" name="Picture Placeholder 31">
            <a:extLst>
              <a:ext uri="{FF2B5EF4-FFF2-40B4-BE49-F238E27FC236}">
                <a16:creationId xmlns:a16="http://schemas.microsoft.com/office/drawing/2014/main" id="{8D882289-9375-4624-8DFC-46B275F610CF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758989" y="-1"/>
            <a:ext cx="3433012" cy="65035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Client logo</a:t>
            </a:r>
          </a:p>
        </p:txBody>
      </p:sp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91424446-1CDA-444D-89B4-05729090B35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137231" y="6469516"/>
            <a:ext cx="990601" cy="365125"/>
          </a:xfrm>
        </p:spPr>
        <p:txBody>
          <a:bodyPr/>
          <a:lstStyle/>
          <a:p>
            <a:fld id="{4D851150-C2CA-4955-8565-35F231FFB3C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27">
            <a:extLst>
              <a:ext uri="{FF2B5EF4-FFF2-40B4-BE49-F238E27FC236}">
                <a16:creationId xmlns:a16="http://schemas.microsoft.com/office/drawing/2014/main" id="{232C9E20-367B-4F06-BA7F-1680DDEBF59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00100" y="2171366"/>
            <a:ext cx="10591800" cy="12255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&lt;Presentation Title&gt;</a:t>
            </a:r>
          </a:p>
        </p:txBody>
      </p:sp>
      <p:sp>
        <p:nvSpPr>
          <p:cNvPr id="12" name="Text Placeholder 29">
            <a:extLst>
              <a:ext uri="{FF2B5EF4-FFF2-40B4-BE49-F238E27FC236}">
                <a16:creationId xmlns:a16="http://schemas.microsoft.com/office/drawing/2014/main" id="{4F56AC8D-6E64-45DF-81C1-591409EBCD2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61787" y="3394334"/>
            <a:ext cx="10515600" cy="10747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2400" kern="1200" dirty="0">
                <a:solidFill>
                  <a:schemeClr val="bg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&lt;Description&gt;</a:t>
            </a:r>
          </a:p>
        </p:txBody>
      </p:sp>
    </p:spTree>
    <p:extLst>
      <p:ext uri="{BB962C8B-B14F-4D97-AF65-F5344CB8AC3E}">
        <p14:creationId xmlns:p14="http://schemas.microsoft.com/office/powerpoint/2010/main" val="13666543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98D5A1-02F5-485D-A109-A82D4BA2CF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764" y="1062649"/>
            <a:ext cx="11036804" cy="5089498"/>
          </a:xfrm>
          <a:prstGeom prst="rect">
            <a:avLst/>
          </a:prstGeom>
        </p:spPr>
        <p:txBody>
          <a:bodyPr/>
          <a:lstStyle>
            <a:lvl1pPr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B0D254-91C5-4020-B28F-6709795BA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51150-C2CA-4955-8565-35F231FFB3CA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C67EC9-6669-4BD6-9970-8903A570547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9763" y="307952"/>
            <a:ext cx="11036805" cy="457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3000" b="0" kern="1200" dirty="0">
                <a:solidFill>
                  <a:srgbClr val="A30719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6311312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13E2A-552E-44E1-B2A6-0D73AB984D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65085"/>
            <a:ext cx="10515600" cy="941173"/>
          </a:xfrm>
          <a:prstGeom prst="rect">
            <a:avLst/>
          </a:prstGeom>
        </p:spPr>
        <p:txBody>
          <a:bodyPr anchor="b"/>
          <a:lstStyle>
            <a:lvl1pPr>
              <a:defRPr sz="4400">
                <a:solidFill>
                  <a:srgbClr val="AC000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5435B2-8696-458F-AAC7-230943FD84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02608" y="2927577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B50FBF-9281-4477-9EE5-4821F1E97D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51150-C2CA-4955-8565-35F231FFB3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4946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88BDC-75B1-45B4-9C6D-1EADA6BD43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763" y="1748507"/>
            <a:ext cx="5285708" cy="4351338"/>
          </a:xfrm>
          <a:prstGeom prst="rect">
            <a:avLst/>
          </a:prstGeom>
        </p:spPr>
        <p:txBody>
          <a:bodyPr/>
          <a:lstStyle>
            <a:lvl1pPr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F35AE1-13DE-426E-A11C-CC6553CB8B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67565" y="1748507"/>
            <a:ext cx="5285708" cy="4351338"/>
          </a:xfrm>
          <a:prstGeom prst="rect">
            <a:avLst/>
          </a:prstGeom>
        </p:spPr>
        <p:txBody>
          <a:bodyPr/>
          <a:lstStyle>
            <a:lvl1pPr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0F7E8F-3567-4341-A823-4F9F5FBED7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51150-C2CA-4955-8565-35F231FFB3CA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7CF5B30-C5EB-42B9-920E-B8C72CF1F8A5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09763" y="1086200"/>
            <a:ext cx="5285708" cy="457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&lt;Sub-title&gt;</a:t>
            </a:r>
          </a:p>
        </p:txBody>
      </p:sp>
      <p:sp>
        <p:nvSpPr>
          <p:cNvPr id="10" name="Content Placeholder 8">
            <a:extLst>
              <a:ext uri="{FF2B5EF4-FFF2-40B4-BE49-F238E27FC236}">
                <a16:creationId xmlns:a16="http://schemas.microsoft.com/office/drawing/2014/main" id="{7226E469-88C0-4546-9D53-2CA3AAD253C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5867565" y="1086200"/>
            <a:ext cx="5285708" cy="457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&lt;Sub-title&gt;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C5A07155-AC98-4087-8837-5860F079307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9763" y="315113"/>
            <a:ext cx="10515599" cy="457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3000" b="0" kern="1200" dirty="0">
                <a:solidFill>
                  <a:srgbClr val="A30719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175506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D3C1D9-6B44-40CC-AA72-E7303B0107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762" y="1071667"/>
            <a:ext cx="5415763" cy="82391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4424D5-A873-42CE-9F45-516A212E65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762" y="1895579"/>
            <a:ext cx="5415763" cy="3684588"/>
          </a:xfrm>
          <a:prstGeom prst="rect">
            <a:avLst/>
          </a:prstGeom>
        </p:spPr>
        <p:txBody>
          <a:bodyPr/>
          <a:lstStyle>
            <a:lvl1pPr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B10468-904E-4A9B-8D51-537E0B5809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66476" y="1071667"/>
            <a:ext cx="5415762" cy="82391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C125C6F-6460-4AEC-82C2-8C97DC13CE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66476" y="1895579"/>
            <a:ext cx="5415762" cy="3684588"/>
          </a:xfrm>
          <a:prstGeom prst="rect">
            <a:avLst/>
          </a:prstGeom>
        </p:spPr>
        <p:txBody>
          <a:bodyPr/>
          <a:lstStyle>
            <a:lvl1pPr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15A9BED-963E-465D-A6DF-DAA42025E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51150-C2CA-4955-8565-35F231FFB3C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C7284E40-ED48-4155-BAB7-6F878F1C7AD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9763" y="315113"/>
            <a:ext cx="10515599" cy="457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3000" b="0" kern="1200" dirty="0">
                <a:solidFill>
                  <a:srgbClr val="A30719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642392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3EBB95-DD83-46DD-A884-85E5E5C6E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51150-C2CA-4955-8565-35F231FFB3C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07BE90A-E5A3-413F-BCC4-C2BC41A4D3D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761" y="1078689"/>
            <a:ext cx="10932534" cy="4351338"/>
          </a:xfrm>
          <a:prstGeom prst="rect">
            <a:avLst/>
          </a:prstGeom>
        </p:spPr>
        <p:txBody>
          <a:bodyPr/>
          <a:lstStyle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&lt;Resource Name&gt; – &lt;Email&gt; – &lt;Phone Number&gt;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0F459327-3D56-4FA9-92CF-DBC9A474101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9761" y="315112"/>
            <a:ext cx="10515599" cy="457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3000" b="0" kern="1200" dirty="0">
                <a:solidFill>
                  <a:srgbClr val="A30719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Contact Information</a:t>
            </a:r>
          </a:p>
        </p:txBody>
      </p:sp>
    </p:spTree>
    <p:extLst>
      <p:ext uri="{BB962C8B-B14F-4D97-AF65-F5344CB8AC3E}">
        <p14:creationId xmlns:p14="http://schemas.microsoft.com/office/powerpoint/2010/main" val="23107392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8AB550-7C16-4B26-A53A-2DE0EE5BA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51150-C2CA-4955-8565-35F231FFB3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120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>
            <a:alpha val="51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59A1A2E-233C-4466-9236-9FF3FEDB59AF}"/>
              </a:ext>
            </a:extLst>
          </p:cNvPr>
          <p:cNvSpPr/>
          <p:nvPr userDrawn="1"/>
        </p:nvSpPr>
        <p:spPr>
          <a:xfrm flipV="1">
            <a:off x="0" y="6449661"/>
            <a:ext cx="12192000" cy="415314"/>
          </a:xfrm>
          <a:prstGeom prst="rect">
            <a:avLst/>
          </a:prstGeom>
          <a:solidFill>
            <a:srgbClr val="A307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3F32C075-A332-4ED4-A70E-494CF1DBE4D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241"/>
          <a:stretch/>
        </p:blipFill>
        <p:spPr>
          <a:xfrm>
            <a:off x="157082" y="6493821"/>
            <a:ext cx="1354010" cy="326992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8908DF-118E-475C-8A46-0AC81F6258B3}"/>
              </a:ext>
            </a:extLst>
          </p:cNvPr>
          <p:cNvSpPr>
            <a:spLocks noGrp="1"/>
          </p:cNvSpPr>
          <p:nvPr userDrawn="1">
            <p:ph type="sldNum" sz="quarter" idx="4"/>
          </p:nvPr>
        </p:nvSpPr>
        <p:spPr>
          <a:xfrm>
            <a:off x="11153273" y="6474755"/>
            <a:ext cx="9906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Page #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F47F051-359B-479F-A617-55A9E92CF5F3}"/>
              </a:ext>
            </a:extLst>
          </p:cNvPr>
          <p:cNvSpPr/>
          <p:nvPr userDrawn="1"/>
        </p:nvSpPr>
        <p:spPr>
          <a:xfrm>
            <a:off x="1477014" y="6527491"/>
            <a:ext cx="206691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= </a:t>
            </a:r>
            <a:r>
              <a:rPr lang="en-US" sz="1200" b="1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Syn</a:t>
            </a:r>
            <a:r>
              <a:rPr lang="en-US" sz="1200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chronized In</a:t>
            </a:r>
            <a:r>
              <a:rPr lang="en-US" sz="1200" b="1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telli</a:t>
            </a:r>
            <a:r>
              <a:rPr lang="en-US" sz="1200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gence</a:t>
            </a:r>
            <a:endParaRPr lang="en-US" sz="1200" i="1" dirty="0"/>
          </a:p>
        </p:txBody>
      </p:sp>
    </p:spTree>
    <p:extLst>
      <p:ext uri="{BB962C8B-B14F-4D97-AF65-F5344CB8AC3E}">
        <p14:creationId xmlns:p14="http://schemas.microsoft.com/office/powerpoint/2010/main" val="17117149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9" r:id="rId2"/>
    <p:sldLayoutId id="2147483658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000" kern="1200">
          <a:solidFill>
            <a:schemeClr val="tx1"/>
          </a:solidFill>
          <a:latin typeface="Segoe UI" panose="020B0502040204020203" pitchFamily="34" charset="0"/>
          <a:ea typeface="+mj-ea"/>
          <a:cs typeface="Segoe UI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8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13" Type="http://schemas.openxmlformats.org/officeDocument/2006/relationships/image" Target="../media/image13.png"/><Relationship Id="rId3" Type="http://schemas.openxmlformats.org/officeDocument/2006/relationships/hyperlink" Target="http://breaking-bi.blogspot.com/" TargetMode="External"/><Relationship Id="rId7" Type="http://schemas.openxmlformats.org/officeDocument/2006/relationships/image" Target="../media/image7.png"/><Relationship Id="rId12" Type="http://schemas.openxmlformats.org/officeDocument/2006/relationships/image" Target="../media/image12.svg"/><Relationship Id="rId2" Type="http://schemas.openxmlformats.org/officeDocument/2006/relationships/hyperlink" Target="https://www.linkedin.com/in/bradllewellyn" TargetMode="Externa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jpg"/><Relationship Id="rId11" Type="http://schemas.openxmlformats.org/officeDocument/2006/relationships/image" Target="../media/image11.png"/><Relationship Id="rId5" Type="http://schemas.openxmlformats.org/officeDocument/2006/relationships/hyperlink" Target="https://www.pass.org/" TargetMode="External"/><Relationship Id="rId10" Type="http://schemas.openxmlformats.org/officeDocument/2006/relationships/image" Target="../media/image10.svg"/><Relationship Id="rId4" Type="http://schemas.openxmlformats.org/officeDocument/2006/relationships/hyperlink" Target="http://charbigroup.com/" TargetMode="External"/><Relationship Id="rId9" Type="http://schemas.openxmlformats.org/officeDocument/2006/relationships/image" Target="../media/image9.png"/><Relationship Id="rId14" Type="http://schemas.openxmlformats.org/officeDocument/2006/relationships/image" Target="../media/image14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hyperlink" Target="http://www.pass.org/" TargetMode="Externa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7" Type="http://schemas.openxmlformats.org/officeDocument/2006/relationships/image" Target="../media/image22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1.png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8C9CF15-C664-4577-B0AD-E3B4CB7B5D4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851150-C2CA-4955-8565-35F231FFB3CA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9C051F-5A7F-4247-93BE-7E50BB0A969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Azure Machine Learning Studio:</a:t>
            </a:r>
          </a:p>
          <a:p>
            <a:r>
              <a:rPr lang="en-US" dirty="0"/>
              <a:t>Making Data Science Easy(</a:t>
            </a:r>
            <a:r>
              <a:rPr lang="en-US" dirty="0" err="1"/>
              <a:t>er</a:t>
            </a:r>
            <a:r>
              <a:rPr lang="en-US" dirty="0"/>
              <a:t>)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F464FF-AFCD-4DF7-ABAE-01AA0ACE0E9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April 19</a:t>
            </a:r>
            <a:r>
              <a:rPr lang="en-US" baseline="30000" dirty="0"/>
              <a:t>th</a:t>
            </a:r>
            <a:r>
              <a:rPr lang="en-US" dirty="0"/>
              <a:t>, 2018</a:t>
            </a:r>
          </a:p>
          <a:p>
            <a:r>
              <a:rPr lang="en-US" dirty="0"/>
              <a:t>Brad Llewellyn</a:t>
            </a:r>
          </a:p>
          <a:p>
            <a:r>
              <a:rPr lang="en-US" dirty="0"/>
              <a:t>Senior Analytics Associate – Data Science</a:t>
            </a:r>
          </a:p>
          <a:p>
            <a:r>
              <a:rPr lang="en-US" dirty="0" err="1"/>
              <a:t>Syntelli</a:t>
            </a:r>
            <a:r>
              <a:rPr lang="en-US" dirty="0"/>
              <a:t> Solutions</a:t>
            </a:r>
          </a:p>
        </p:txBody>
      </p:sp>
      <p:pic>
        <p:nvPicPr>
          <p:cNvPr id="6" name="Picture 2" descr="Image result for syntelli solutions">
            <a:extLst>
              <a:ext uri="{FF2B5EF4-FFF2-40B4-BE49-F238E27FC236}">
                <a16:creationId xmlns:a16="http://schemas.microsoft.com/office/drawing/2014/main" id="{F79516B4-22BC-4698-B31E-C8A2938C89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16853" y="0"/>
            <a:ext cx="2275147" cy="659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4948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6EE90E1-240D-48D1-B61F-721D3C0FB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51150-C2CA-4955-8565-35F231FFB3CA}" type="slidenum">
              <a:rPr lang="en-US" smtClean="0"/>
              <a:t>10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1AD122-8CB0-4B5B-A22B-7957CA9007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760" y="1078688"/>
            <a:ext cx="5487205" cy="4992233"/>
          </a:xfrm>
        </p:spPr>
        <p:txBody>
          <a:bodyPr anchor="ctr"/>
          <a:lstStyle/>
          <a:p>
            <a:pPr marL="0" indent="0">
              <a:lnSpc>
                <a:spcPct val="100000"/>
              </a:lnSpc>
              <a:buNone/>
            </a:pP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Steep Learning Curve and Code-Heavy Tools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Development, Testing and Optimization are Time-Consuming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Requires Heavy Knowledge of Statistical Techniques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28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Productionalization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Can Be Time-Consuming and Expensive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E24B68-D51D-476B-A86C-9C6D917364B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09761" y="315112"/>
            <a:ext cx="10515599" cy="457200"/>
          </a:xfrm>
        </p:spPr>
        <p:txBody>
          <a:bodyPr/>
          <a:lstStyle/>
          <a:p>
            <a:r>
              <a:rPr lang="en-US" dirty="0"/>
              <a:t>Common Data Science Struggles</a:t>
            </a:r>
          </a:p>
        </p:txBody>
      </p:sp>
      <p:pic>
        <p:nvPicPr>
          <p:cNvPr id="6146" name="Picture 2" descr="Image result for struggle">
            <a:extLst>
              <a:ext uri="{FF2B5EF4-FFF2-40B4-BE49-F238E27FC236}">
                <a16:creationId xmlns:a16="http://schemas.microsoft.com/office/drawing/2014/main" id="{1C2B3A3D-4D6D-41ED-9B8B-A62E1FD1DA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4264" y="2303362"/>
            <a:ext cx="5131988" cy="2539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9F5FCBC-156D-49AF-BFDF-42448983678B}"/>
              </a:ext>
            </a:extLst>
          </p:cNvPr>
          <p:cNvCxnSpPr>
            <a:cxnSpLocks/>
          </p:cNvCxnSpPr>
          <p:nvPr/>
        </p:nvCxnSpPr>
        <p:spPr>
          <a:xfrm flipH="1">
            <a:off x="693711" y="736194"/>
            <a:ext cx="5473377" cy="35240"/>
          </a:xfrm>
          <a:prstGeom prst="line">
            <a:avLst/>
          </a:prstGeom>
          <a:ln>
            <a:solidFill>
              <a:srgbClr val="A3071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535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6EE90E1-240D-48D1-B61F-721D3C0FB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51150-C2CA-4955-8565-35F231FFB3CA}" type="slidenum">
              <a:rPr lang="en-US" smtClean="0"/>
              <a:t>11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1AD122-8CB0-4B5B-A22B-7957CA9007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760" y="1078688"/>
            <a:ext cx="5487205" cy="4992233"/>
          </a:xfrm>
        </p:spPr>
        <p:txBody>
          <a:bodyPr anchor="ctr"/>
          <a:lstStyle/>
          <a:p>
            <a:pPr marL="0" indent="0">
              <a:lnSpc>
                <a:spcPct val="100000"/>
              </a:lnSpc>
              <a:buNone/>
            </a:pP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Cloud Computing SaaS</a:t>
            </a:r>
          </a:p>
          <a:p>
            <a:pPr marL="0" indent="0">
              <a:lnSpc>
                <a:spcPct val="100000"/>
              </a:lnSpc>
              <a:buNone/>
            </a:pPr>
            <a:endParaRPr lang="en-US" sz="5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Popular, Well-Documented Algorithms</a:t>
            </a:r>
          </a:p>
          <a:p>
            <a:pPr marL="0" indent="0">
              <a:lnSpc>
                <a:spcPct val="100000"/>
              </a:lnSpc>
              <a:buNone/>
            </a:pPr>
            <a:endParaRPr lang="en-US" sz="5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Easily Accessible to Data Professionals</a:t>
            </a:r>
          </a:p>
          <a:p>
            <a:pPr marL="0" indent="0">
              <a:lnSpc>
                <a:spcPct val="100000"/>
              </a:lnSpc>
              <a:buNone/>
            </a:pPr>
            <a:endParaRPr lang="en-US" sz="5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Code-Free GUI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(if you want it to be)</a:t>
            </a:r>
          </a:p>
          <a:p>
            <a:pPr marL="0" indent="0">
              <a:lnSpc>
                <a:spcPct val="100000"/>
              </a:lnSpc>
              <a:buNone/>
            </a:pPr>
            <a:endParaRPr lang="en-US" sz="5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Easily Integrates into Enterprise Data Structure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E24B68-D51D-476B-A86C-9C6D917364B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09761" y="315112"/>
            <a:ext cx="10515599" cy="457200"/>
          </a:xfrm>
        </p:spPr>
        <p:txBody>
          <a:bodyPr/>
          <a:lstStyle/>
          <a:p>
            <a:r>
              <a:rPr lang="en-US" dirty="0"/>
              <a:t>What is Azure Machine Learning Studio?</a:t>
            </a:r>
          </a:p>
        </p:txBody>
      </p:sp>
      <p:pic>
        <p:nvPicPr>
          <p:cNvPr id="8194" name="Picture 2" descr="Image result for azure machine learning studio">
            <a:extLst>
              <a:ext uri="{FF2B5EF4-FFF2-40B4-BE49-F238E27FC236}">
                <a16:creationId xmlns:a16="http://schemas.microsoft.com/office/drawing/2014/main" id="{11CD28EA-4A0D-4164-954E-2CBAE2FCE4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6317" y="1928812"/>
            <a:ext cx="5715000" cy="300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42B1665-BE6B-46AE-A1D2-64E42EDD3E4E}"/>
              </a:ext>
            </a:extLst>
          </p:cNvPr>
          <p:cNvCxnSpPr>
            <a:cxnSpLocks/>
          </p:cNvCxnSpPr>
          <p:nvPr/>
        </p:nvCxnSpPr>
        <p:spPr>
          <a:xfrm flipH="1">
            <a:off x="693711" y="771433"/>
            <a:ext cx="6714974" cy="0"/>
          </a:xfrm>
          <a:prstGeom prst="line">
            <a:avLst/>
          </a:prstGeom>
          <a:ln>
            <a:solidFill>
              <a:srgbClr val="A3071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0992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9ABA0BB-A1B9-4B86-9E63-0580397CA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Aft>
                <a:spcPts val="600"/>
              </a:spcAft>
            </a:pPr>
            <a:fld id="{4D851150-C2CA-4955-8565-35F231FFB3CA}" type="slidenum">
              <a:rPr lang="en-US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rPr>
              <a:pPr defTabSz="457200">
                <a:spcAft>
                  <a:spcPts val="600"/>
                </a:spcAft>
              </a:pPr>
              <a:t>12</a:t>
            </a:fld>
            <a:endParaRPr lang="en-US">
              <a:solidFill>
                <a:schemeClr val="tx1">
                  <a:tint val="75000"/>
                </a:schemeClr>
              </a:solidFill>
              <a:latin typeface="+mn-lt"/>
              <a:cs typeface="+mn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998ED11-1172-4C6E-9946-9F0FA743EDC2}"/>
              </a:ext>
            </a:extLst>
          </p:cNvPr>
          <p:cNvSpPr txBox="1">
            <a:spLocks/>
          </p:cNvSpPr>
          <p:nvPr/>
        </p:nvSpPr>
        <p:spPr>
          <a:xfrm>
            <a:off x="640080" y="640080"/>
            <a:ext cx="2752354" cy="2709275"/>
          </a:xfrm>
          <a:prstGeom prst="ellipse">
            <a:avLst/>
          </a:prstGeom>
          <a:solidFill>
            <a:srgbClr val="A30719"/>
          </a:solidFill>
          <a:ln w="174625" cmpd="thinThick">
            <a:solidFill>
              <a:srgbClr val="A30719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993300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2800">
                <a:solidFill>
                  <a:schemeClr val="bg1"/>
                </a:solidFill>
              </a:rPr>
              <a:t>DEMO!!!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3525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6EE90E1-240D-48D1-B61F-721D3C0FB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51150-C2CA-4955-8565-35F231FFB3CA}" type="slidenum">
              <a:rPr lang="en-US" smtClean="0"/>
              <a:t>13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1AD122-8CB0-4B5B-A22B-7957CA9007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761" y="1078689"/>
            <a:ext cx="10932534" cy="5053000"/>
          </a:xfrm>
        </p:spPr>
        <p:txBody>
          <a:bodyPr anchor="ctr"/>
          <a:lstStyle/>
          <a:p>
            <a:pPr marL="0" indent="0">
              <a:buNone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 1: Create a Free Workspace</a:t>
            </a:r>
          </a:p>
          <a:p>
            <a:pPr marL="0" indent="0">
              <a:buNone/>
            </a:pP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 2: Find Quick Solutions to Your Organizations Problems</a:t>
            </a:r>
          </a:p>
          <a:p>
            <a:pPr marL="0" indent="0">
              <a:buNone/>
            </a:pP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 3: Become the Boss!</a:t>
            </a:r>
          </a:p>
          <a:p>
            <a:pPr marL="0" indent="0">
              <a:buNone/>
            </a:pP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 4: Tell your friends!</a:t>
            </a:r>
          </a:p>
          <a:p>
            <a:pPr marL="0" indent="0">
              <a:spcBef>
                <a:spcPts val="0"/>
              </a:spcBef>
              <a:buNone/>
            </a:pPr>
            <a:endParaRPr lang="en-US" sz="1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E24B68-D51D-476B-A86C-9C6D917364B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09761" y="315112"/>
            <a:ext cx="10515599" cy="457200"/>
          </a:xfrm>
        </p:spPr>
        <p:txBody>
          <a:bodyPr/>
          <a:lstStyle/>
          <a:p>
            <a:r>
              <a:rPr lang="en-US" dirty="0"/>
              <a:t>What are you waiting for?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BC98587-8670-4991-8BFB-696B35FFCC80}"/>
              </a:ext>
            </a:extLst>
          </p:cNvPr>
          <p:cNvCxnSpPr>
            <a:cxnSpLocks/>
          </p:cNvCxnSpPr>
          <p:nvPr/>
        </p:nvCxnSpPr>
        <p:spPr>
          <a:xfrm flipH="1" flipV="1">
            <a:off x="693716" y="771434"/>
            <a:ext cx="4300906" cy="878"/>
          </a:xfrm>
          <a:prstGeom prst="line">
            <a:avLst/>
          </a:prstGeom>
          <a:ln>
            <a:solidFill>
              <a:srgbClr val="A3071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8980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05D4931-20F9-44C0-B1D9-DED1CBBC42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27558" y="777281"/>
            <a:ext cx="4547394" cy="5492108"/>
          </a:xfrm>
        </p:spPr>
        <p:txBody>
          <a:bodyPr anchor="ctr"/>
          <a:lstStyle/>
          <a:p>
            <a:pPr marL="0" indent="0">
              <a:buNone/>
            </a:pPr>
            <a:r>
              <a:rPr lang="en-US" sz="3000" dirty="0">
                <a:solidFill>
                  <a:srgbClr val="A30719"/>
                </a:solidFill>
              </a:rPr>
              <a:t>Other Presentations </a:t>
            </a:r>
          </a:p>
          <a:p>
            <a:pPr marL="0" indent="0">
              <a:buNone/>
            </a:pPr>
            <a:endParaRPr lang="en-US" sz="3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Four Paths to Data Science Success using Microsoft Azure</a:t>
            </a:r>
          </a:p>
          <a:p>
            <a:pPr marL="0" indent="0">
              <a:buNone/>
            </a:pPr>
            <a:endParaRPr lang="en-U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Azure Machine Learning Studio: Four Tips from the Pros</a:t>
            </a:r>
          </a:p>
          <a:p>
            <a:pPr marL="0" indent="0">
              <a:buNone/>
            </a:pPr>
            <a:endParaRPr lang="en-U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What is a Data Scientist and How Do I Become One?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3EE76F1-EE4C-4E5B-A038-E5E0EAB97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51150-C2CA-4955-8565-35F231FFB3CA}" type="slidenum">
              <a:rPr lang="en-US" smtClean="0"/>
              <a:t>14</a:t>
            </a:fld>
            <a:endParaRPr lang="en-US"/>
          </a:p>
        </p:txBody>
      </p:sp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4721A3BE-F23B-4313-BA48-0600E5B9F415}"/>
              </a:ext>
            </a:extLst>
          </p:cNvPr>
          <p:cNvSpPr txBox="1">
            <a:spLocks/>
          </p:cNvSpPr>
          <p:nvPr/>
        </p:nvSpPr>
        <p:spPr>
          <a:xfrm>
            <a:off x="500404" y="1408120"/>
            <a:ext cx="5095192" cy="459845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4000" dirty="0">
                <a:solidFill>
                  <a:srgbClr val="A30719"/>
                </a:solidFill>
              </a:rPr>
              <a:t>Thank You!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Brad Llewellyn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Senior Analytics Associate – Data Science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Syntelli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Solutions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 algn="ctr">
              <a:buNone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@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BreakingBI</a:t>
            </a:r>
            <a:endParaRPr lang="en-U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 algn="ctr">
              <a:buNone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https://www.linkedin.com/in/bradllewellyn</a:t>
            </a:r>
          </a:p>
          <a:p>
            <a:pPr marL="0" indent="0" algn="ctr">
              <a:buNone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http://breaking-bi.blogspot.com</a:t>
            </a:r>
          </a:p>
          <a:p>
            <a:pPr marL="0" indent="0" algn="ctr">
              <a:buNone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Llewellyn.wb@gmail.com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sz="2000" dirty="0"/>
          </a:p>
        </p:txBody>
      </p:sp>
      <p:pic>
        <p:nvPicPr>
          <p:cNvPr id="15" name="Picture 2" descr="Image result for syntelli solutions">
            <a:extLst>
              <a:ext uri="{FF2B5EF4-FFF2-40B4-BE49-F238E27FC236}">
                <a16:creationId xmlns:a16="http://schemas.microsoft.com/office/drawing/2014/main" id="{52612709-E444-43C1-90C5-FF79627185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699" y="117489"/>
            <a:ext cx="2275147" cy="659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Graphic 12" descr="Teacher">
            <a:extLst>
              <a:ext uri="{FF2B5EF4-FFF2-40B4-BE49-F238E27FC236}">
                <a16:creationId xmlns:a16="http://schemas.microsoft.com/office/drawing/2014/main" id="{39967B75-BBAF-4E78-AC08-A7ED86C51E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734173" y="1408120"/>
            <a:ext cx="914400" cy="914400"/>
          </a:xfrm>
          <a:prstGeom prst="rect">
            <a:avLst/>
          </a:prstGeom>
        </p:spPr>
      </p:pic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A270062-5FF6-4FC4-854C-C5F73EFC49A2}"/>
              </a:ext>
            </a:extLst>
          </p:cNvPr>
          <p:cNvCxnSpPr>
            <a:cxnSpLocks/>
          </p:cNvCxnSpPr>
          <p:nvPr/>
        </p:nvCxnSpPr>
        <p:spPr>
          <a:xfrm flipH="1" flipV="1">
            <a:off x="6780454" y="-21317"/>
            <a:ext cx="70242" cy="6743472"/>
          </a:xfrm>
          <a:prstGeom prst="line">
            <a:avLst/>
          </a:prstGeom>
          <a:ln>
            <a:solidFill>
              <a:srgbClr val="A3071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80588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05D4931-20F9-44C0-B1D9-DED1CBBC42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79760" y="158788"/>
            <a:ext cx="5095192" cy="6110601"/>
          </a:xfrm>
        </p:spPr>
        <p:txBody>
          <a:bodyPr anchor="ctr"/>
          <a:lstStyle/>
          <a:p>
            <a:pPr marL="0" indent="0">
              <a:buNone/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MCSE: Data Management and Analytics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MCSE: Cloud Platform and Infrastructure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MCSA: SQL Server 2012/2014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MCSA: Cloud Platform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MCSA: Machine Learning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M.S. Statistics: University of South Carolina</a:t>
            </a:r>
          </a:p>
          <a:p>
            <a:pPr marL="0" indent="0">
              <a:buNone/>
            </a:pPr>
            <a:endParaRPr lang="en-US" sz="1600" dirty="0">
              <a:solidFill>
                <a:srgbClr val="A30719"/>
              </a:solidFill>
            </a:endParaRPr>
          </a:p>
          <a:p>
            <a:pPr marL="0" indent="0">
              <a:buNone/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Analytics Consultant - &gt;5 Years</a:t>
            </a:r>
          </a:p>
          <a:p>
            <a:pPr marL="0" indent="0">
              <a:buNone/>
            </a:pP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Syntelli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Solutions – 1 Month</a:t>
            </a:r>
          </a:p>
          <a:p>
            <a:pPr marL="0" indent="0">
              <a:buNone/>
            </a:pPr>
            <a:endParaRPr lang="en-US" sz="1600" dirty="0">
              <a:solidFill>
                <a:srgbClr val="A30719"/>
              </a:solidFill>
            </a:endParaRPr>
          </a:p>
          <a:p>
            <a:pPr marL="0" indent="0">
              <a:buNone/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@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BreakingBI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hlinkClick r:id="rId2"/>
              </a:rPr>
              <a:t>https://www.linkedin.com/in/bradllewellyn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hlinkClick r:id="rId3"/>
              </a:rPr>
              <a:t>http://breaking-bi.blogspot.com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Llewellyn.wb@gmail.com</a:t>
            </a:r>
          </a:p>
          <a:p>
            <a:pPr marL="0" indent="0">
              <a:buNone/>
            </a:pPr>
            <a:endParaRPr lang="en-US" sz="1600" dirty="0">
              <a:solidFill>
                <a:srgbClr val="A30719"/>
              </a:solidFill>
            </a:endParaRPr>
          </a:p>
          <a:p>
            <a:pPr marL="0" indent="0">
              <a:buNone/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Charlotte BI Group Organizer - 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hlinkClick r:id="rId4"/>
              </a:rPr>
              <a:t>http://charbigroup.com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PASS Member and Speaker - 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hlinkClick r:id="rId5"/>
              </a:rPr>
              <a:t>https://www.pass.org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3EE76F1-EE4C-4E5B-A038-E5E0EAB97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51150-C2CA-4955-8565-35F231FFB3CA}" type="slidenum">
              <a:rPr lang="en-US" smtClean="0"/>
              <a:t>2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357DC9-2ECD-4589-9629-E58F976EC59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504A63-2DCA-42D4-B955-69C7DAF59D9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0061" y="1525094"/>
            <a:ext cx="2535878" cy="2734770"/>
          </a:xfrm>
          <a:prstGeom prst="rect">
            <a:avLst/>
          </a:prstGeom>
        </p:spPr>
      </p:pic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4721A3BE-F23B-4313-BA48-0600E5B9F415}"/>
              </a:ext>
            </a:extLst>
          </p:cNvPr>
          <p:cNvSpPr txBox="1">
            <a:spLocks/>
          </p:cNvSpPr>
          <p:nvPr/>
        </p:nvSpPr>
        <p:spPr>
          <a:xfrm>
            <a:off x="500404" y="4376710"/>
            <a:ext cx="5095192" cy="162985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Brad Llewellyn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Senior Analytics Associate – Data Science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Syntelli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Solutions</a:t>
            </a:r>
          </a:p>
        </p:txBody>
      </p:sp>
      <p:pic>
        <p:nvPicPr>
          <p:cNvPr id="8" name="Graphic 7" descr="Ribbon">
            <a:extLst>
              <a:ext uri="{FF2B5EF4-FFF2-40B4-BE49-F238E27FC236}">
                <a16:creationId xmlns:a16="http://schemas.microsoft.com/office/drawing/2014/main" id="{D0DE4A81-EB28-46F0-A3B8-DA3555BF3CA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770210" y="816755"/>
            <a:ext cx="914400" cy="914400"/>
          </a:xfrm>
          <a:prstGeom prst="rect">
            <a:avLst/>
          </a:prstGeom>
        </p:spPr>
      </p:pic>
      <p:pic>
        <p:nvPicPr>
          <p:cNvPr id="10" name="Graphic 9" descr="Document">
            <a:extLst>
              <a:ext uri="{FF2B5EF4-FFF2-40B4-BE49-F238E27FC236}">
                <a16:creationId xmlns:a16="http://schemas.microsoft.com/office/drawing/2014/main" id="{C6C95791-686F-4DFE-9732-49C304E4A04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770210" y="2565705"/>
            <a:ext cx="914400" cy="914400"/>
          </a:xfrm>
          <a:prstGeom prst="rect">
            <a:avLst/>
          </a:prstGeom>
        </p:spPr>
      </p:pic>
      <p:pic>
        <p:nvPicPr>
          <p:cNvPr id="12" name="Graphic 11" descr="Email">
            <a:extLst>
              <a:ext uri="{FF2B5EF4-FFF2-40B4-BE49-F238E27FC236}">
                <a16:creationId xmlns:a16="http://schemas.microsoft.com/office/drawing/2014/main" id="{90C0CB96-5011-494E-A486-23100185D5C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5770210" y="3920419"/>
            <a:ext cx="914400" cy="914400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5539ADB-908C-420D-B2A1-3627FCDAD186}"/>
              </a:ext>
            </a:extLst>
          </p:cNvPr>
          <p:cNvCxnSpPr>
            <a:cxnSpLocks/>
          </p:cNvCxnSpPr>
          <p:nvPr/>
        </p:nvCxnSpPr>
        <p:spPr>
          <a:xfrm flipH="1">
            <a:off x="5647926" y="2507756"/>
            <a:ext cx="6389849" cy="0"/>
          </a:xfrm>
          <a:prstGeom prst="line">
            <a:avLst/>
          </a:prstGeom>
          <a:ln>
            <a:solidFill>
              <a:srgbClr val="A3071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4FB7398-F374-4979-84A6-0277B18CE8C4}"/>
              </a:ext>
            </a:extLst>
          </p:cNvPr>
          <p:cNvCxnSpPr>
            <a:cxnSpLocks/>
          </p:cNvCxnSpPr>
          <p:nvPr/>
        </p:nvCxnSpPr>
        <p:spPr>
          <a:xfrm flipH="1">
            <a:off x="5647926" y="3547178"/>
            <a:ext cx="6389849" cy="0"/>
          </a:xfrm>
          <a:prstGeom prst="line">
            <a:avLst/>
          </a:prstGeom>
          <a:ln>
            <a:solidFill>
              <a:srgbClr val="A3071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EB2E9FA-AC15-40A8-AB58-17E86003F2F4}"/>
              </a:ext>
            </a:extLst>
          </p:cNvPr>
          <p:cNvCxnSpPr>
            <a:cxnSpLocks/>
          </p:cNvCxnSpPr>
          <p:nvPr/>
        </p:nvCxnSpPr>
        <p:spPr>
          <a:xfrm flipH="1">
            <a:off x="5647926" y="5239092"/>
            <a:ext cx="6389849" cy="0"/>
          </a:xfrm>
          <a:prstGeom prst="line">
            <a:avLst/>
          </a:prstGeom>
          <a:ln>
            <a:solidFill>
              <a:srgbClr val="A3071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Graphic 19" descr="Group">
            <a:extLst>
              <a:ext uri="{FF2B5EF4-FFF2-40B4-BE49-F238E27FC236}">
                <a16:creationId xmlns:a16="http://schemas.microsoft.com/office/drawing/2014/main" id="{2FB9E670-1C3A-40F0-B130-2F8BC4A384B5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5770210" y="5354989"/>
            <a:ext cx="914400" cy="914400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98E52C4-0676-4A4C-A481-ADDFB3336A1E}"/>
              </a:ext>
            </a:extLst>
          </p:cNvPr>
          <p:cNvCxnSpPr>
            <a:cxnSpLocks/>
          </p:cNvCxnSpPr>
          <p:nvPr/>
        </p:nvCxnSpPr>
        <p:spPr>
          <a:xfrm flipH="1">
            <a:off x="693709" y="771433"/>
            <a:ext cx="1669707" cy="0"/>
          </a:xfrm>
          <a:prstGeom prst="line">
            <a:avLst/>
          </a:prstGeom>
          <a:ln>
            <a:solidFill>
              <a:srgbClr val="A3071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96892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9ABA0BB-A1B9-4B86-9E63-0580397CA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51150-C2CA-4955-8565-35F231FFB3CA}" type="slidenum">
              <a:rPr lang="en-US" smtClean="0"/>
              <a:t>3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998ED11-1172-4C6E-9946-9F0FA743EDC2}"/>
              </a:ext>
            </a:extLst>
          </p:cNvPr>
          <p:cNvSpPr txBox="1">
            <a:spLocks/>
          </p:cNvSpPr>
          <p:nvPr/>
        </p:nvSpPr>
        <p:spPr>
          <a:xfrm>
            <a:off x="0" y="3898901"/>
            <a:ext cx="12192000" cy="135889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9933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C04000"/>
                </a:solidFill>
                <a:hlinkClick r:id="rId2"/>
              </a:rPr>
              <a:t>https://www.pass.org</a:t>
            </a:r>
            <a:endParaRPr lang="en-US" dirty="0">
              <a:solidFill>
                <a:srgbClr val="C04000"/>
              </a:solidFill>
            </a:endParaRPr>
          </a:p>
        </p:txBody>
      </p:sp>
      <p:pic>
        <p:nvPicPr>
          <p:cNvPr id="1026" name="Picture 2" descr="Image result for pass business analytics virtual group">
            <a:extLst>
              <a:ext uri="{FF2B5EF4-FFF2-40B4-BE49-F238E27FC236}">
                <a16:creationId xmlns:a16="http://schemas.microsoft.com/office/drawing/2014/main" id="{49FE6BF9-C1ED-4868-9C1F-9D3C661F67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0317" y="330276"/>
            <a:ext cx="6031366" cy="3968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0357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6EE90E1-240D-48D1-B61F-721D3C0FB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51150-C2CA-4955-8565-35F231FFB3CA}" type="slidenum">
              <a:rPr lang="en-US" smtClean="0"/>
              <a:t>4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E24B68-D51D-476B-A86C-9C6D917364B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What is Data Science?</a:t>
            </a:r>
          </a:p>
        </p:txBody>
      </p:sp>
      <p:pic>
        <p:nvPicPr>
          <p:cNvPr id="5" name="Picture 2" descr="https://media.licdn.com/mpr/mpr/AAEAAQAAAAAAAAeOAAAAJGQyYTFkM2EzLWFkMjgtNGMyOC05ZjMzLWE5YTYwNmE4N2Y3OQ.jpg">
            <a:extLst>
              <a:ext uri="{FF2B5EF4-FFF2-40B4-BE49-F238E27FC236}">
                <a16:creationId xmlns:a16="http://schemas.microsoft.com/office/drawing/2014/main" id="{8477528D-F792-4543-8A9C-908A00FBE1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2240" y="1232368"/>
            <a:ext cx="7424372" cy="5003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ounded Rectangle 2">
            <a:extLst>
              <a:ext uri="{FF2B5EF4-FFF2-40B4-BE49-F238E27FC236}">
                <a16:creationId xmlns:a16="http://schemas.microsoft.com/office/drawing/2014/main" id="{9C13B4F8-E322-417E-A6F3-7CD36EA7D6CC}"/>
              </a:ext>
            </a:extLst>
          </p:cNvPr>
          <p:cNvSpPr/>
          <p:nvPr/>
        </p:nvSpPr>
        <p:spPr>
          <a:xfrm>
            <a:off x="5184949" y="874207"/>
            <a:ext cx="4592097" cy="3788228"/>
          </a:xfrm>
          <a:prstGeom prst="roundRect">
            <a:avLst/>
          </a:prstGeom>
          <a:noFill/>
          <a:ln w="57150">
            <a:solidFill>
              <a:schemeClr val="tx1">
                <a:lumMod val="85000"/>
                <a:lumOff val="15000"/>
              </a:schemeClr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4F7138-0B35-4769-96AC-C2FE8E367574}"/>
              </a:ext>
            </a:extLst>
          </p:cNvPr>
          <p:cNvSpPr txBox="1"/>
          <p:nvPr/>
        </p:nvSpPr>
        <p:spPr>
          <a:xfrm>
            <a:off x="9869537" y="874207"/>
            <a:ext cx="1721972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4000" spc="-7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Data Science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E9B1060-EFF6-415D-9A57-5B00728C4E2F}"/>
              </a:ext>
            </a:extLst>
          </p:cNvPr>
          <p:cNvSpPr txBox="1"/>
          <p:nvPr/>
        </p:nvSpPr>
        <p:spPr>
          <a:xfrm>
            <a:off x="9869537" y="3431329"/>
            <a:ext cx="2198533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4000" spc="-7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Advanced Analytics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E16CAB1-5A2A-455B-BFD2-1C62371BA640}"/>
              </a:ext>
            </a:extLst>
          </p:cNvPr>
          <p:cNvCxnSpPr>
            <a:cxnSpLocks/>
          </p:cNvCxnSpPr>
          <p:nvPr/>
        </p:nvCxnSpPr>
        <p:spPr>
          <a:xfrm flipH="1">
            <a:off x="693710" y="771433"/>
            <a:ext cx="3650420" cy="0"/>
          </a:xfrm>
          <a:prstGeom prst="line">
            <a:avLst/>
          </a:prstGeom>
          <a:ln>
            <a:solidFill>
              <a:srgbClr val="A3071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7996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6EE90E1-240D-48D1-B61F-721D3C0FB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51150-C2CA-4955-8565-35F231FFB3CA}" type="slidenum">
              <a:rPr lang="en-US" smtClean="0"/>
              <a:t>5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E24B68-D51D-476B-A86C-9C6D917364B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3301C69-3B8F-4C13-B0AF-3D8E9A5747A5}"/>
              </a:ext>
            </a:extLst>
          </p:cNvPr>
          <p:cNvCxnSpPr>
            <a:cxnSpLocks/>
          </p:cNvCxnSpPr>
          <p:nvPr/>
        </p:nvCxnSpPr>
        <p:spPr>
          <a:xfrm flipH="1">
            <a:off x="693710" y="771433"/>
            <a:ext cx="1275317" cy="0"/>
          </a:xfrm>
          <a:prstGeom prst="line">
            <a:avLst/>
          </a:prstGeom>
          <a:ln>
            <a:solidFill>
              <a:srgbClr val="A3071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7854D0EB-E3E7-426F-B3E4-5C96E70482DE}"/>
              </a:ext>
            </a:extLst>
          </p:cNvPr>
          <p:cNvGrpSpPr/>
          <p:nvPr/>
        </p:nvGrpSpPr>
        <p:grpSpPr>
          <a:xfrm>
            <a:off x="609761" y="1972478"/>
            <a:ext cx="10224305" cy="2913044"/>
            <a:chOff x="609761" y="1972478"/>
            <a:chExt cx="10224305" cy="2913044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B088B69F-8105-49CA-8EC3-95495A8EF526}"/>
                </a:ext>
              </a:extLst>
            </p:cNvPr>
            <p:cNvGrpSpPr/>
            <p:nvPr/>
          </p:nvGrpSpPr>
          <p:grpSpPr>
            <a:xfrm>
              <a:off x="609761" y="1972478"/>
              <a:ext cx="10224305" cy="914400"/>
              <a:chOff x="647217" y="1660967"/>
              <a:chExt cx="10224305" cy="914400"/>
            </a:xfrm>
          </p:grpSpPr>
          <p:pic>
            <p:nvPicPr>
              <p:cNvPr id="6" name="Graphic 5" descr="Cloud">
                <a:extLst>
                  <a:ext uri="{FF2B5EF4-FFF2-40B4-BE49-F238E27FC236}">
                    <a16:creationId xmlns:a16="http://schemas.microsoft.com/office/drawing/2014/main" id="{360146E9-7A99-4732-A819-BAD9EFCC183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647217" y="1660967"/>
                <a:ext cx="914400" cy="914400"/>
              </a:xfrm>
              <a:prstGeom prst="rect">
                <a:avLst/>
              </a:prstGeom>
            </p:spPr>
          </p:pic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0B0B4FEB-40BA-4FC7-83A5-57C9960E5CBE}"/>
                  </a:ext>
                </a:extLst>
              </p:cNvPr>
              <p:cNvSpPr txBox="1"/>
              <p:nvPr/>
            </p:nvSpPr>
            <p:spPr>
              <a:xfrm>
                <a:off x="1582837" y="1856557"/>
                <a:ext cx="9288685" cy="52322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28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What is Microsoft Azure?</a:t>
                </a: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7909B3DE-D900-4DD1-B768-2EB7750865FC}"/>
                </a:ext>
              </a:extLst>
            </p:cNvPr>
            <p:cNvGrpSpPr/>
            <p:nvPr/>
          </p:nvGrpSpPr>
          <p:grpSpPr>
            <a:xfrm>
              <a:off x="609761" y="2971800"/>
              <a:ext cx="10224305" cy="914400"/>
              <a:chOff x="647217" y="1660967"/>
              <a:chExt cx="10224305" cy="914400"/>
            </a:xfrm>
          </p:grpSpPr>
          <p:pic>
            <p:nvPicPr>
              <p:cNvPr id="10" name="Graphic 9" descr="Magnifying glass">
                <a:extLst>
                  <a:ext uri="{FF2B5EF4-FFF2-40B4-BE49-F238E27FC236}">
                    <a16:creationId xmlns:a16="http://schemas.microsoft.com/office/drawing/2014/main" id="{ADE5F996-74BE-4AD6-AAFE-9BED940BA26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647217" y="1660967"/>
                <a:ext cx="914400" cy="914400"/>
              </a:xfrm>
              <a:prstGeom prst="rect">
                <a:avLst/>
              </a:prstGeom>
            </p:spPr>
          </p:pic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4EC2F3A-9093-4FF8-B351-3A71F01A12FE}"/>
                  </a:ext>
                </a:extLst>
              </p:cNvPr>
              <p:cNvSpPr txBox="1"/>
              <p:nvPr/>
            </p:nvSpPr>
            <p:spPr>
              <a:xfrm>
                <a:off x="1582837" y="1856557"/>
                <a:ext cx="9288685" cy="52322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28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Why Azure Machine Learning Studio?</a:t>
                </a:r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F8A37659-9B1E-4DBB-A92C-5A5FDE18FEC3}"/>
                </a:ext>
              </a:extLst>
            </p:cNvPr>
            <p:cNvGrpSpPr/>
            <p:nvPr/>
          </p:nvGrpSpPr>
          <p:grpSpPr>
            <a:xfrm>
              <a:off x="609761" y="3971122"/>
              <a:ext cx="10224305" cy="914400"/>
              <a:chOff x="647217" y="1660967"/>
              <a:chExt cx="10224305" cy="914400"/>
            </a:xfrm>
          </p:grpSpPr>
          <p:pic>
            <p:nvPicPr>
              <p:cNvPr id="13" name="Graphic 12" descr="Gears">
                <a:extLst>
                  <a:ext uri="{FF2B5EF4-FFF2-40B4-BE49-F238E27FC236}">
                    <a16:creationId xmlns:a16="http://schemas.microsoft.com/office/drawing/2014/main" id="{3DFE5CC5-BB47-4897-BB83-DDBD922A5D9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647217" y="1660967"/>
                <a:ext cx="914400" cy="914400"/>
              </a:xfrm>
              <a:prstGeom prst="rect">
                <a:avLst/>
              </a:prstGeom>
            </p:spPr>
          </p:pic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11AB6C7-7039-4AB0-853C-BD4AADAB0C03}"/>
                  </a:ext>
                </a:extLst>
              </p:cNvPr>
              <p:cNvSpPr txBox="1"/>
              <p:nvPr/>
            </p:nvSpPr>
            <p:spPr>
              <a:xfrm>
                <a:off x="1582837" y="1856557"/>
                <a:ext cx="9288685" cy="52322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28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Demo!!!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377548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9ABA0BB-A1B9-4B86-9E63-0580397CA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Aft>
                <a:spcPts val="600"/>
              </a:spcAft>
            </a:pPr>
            <a:fld id="{4D851150-C2CA-4955-8565-35F231FFB3CA}" type="slidenum">
              <a:rPr lang="en-US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rPr>
              <a:pPr defTabSz="457200">
                <a:spcAft>
                  <a:spcPts val="600"/>
                </a:spcAft>
              </a:pPr>
              <a:t>6</a:t>
            </a:fld>
            <a:endParaRPr lang="en-US">
              <a:solidFill>
                <a:schemeClr val="tx1">
                  <a:tint val="75000"/>
                </a:schemeClr>
              </a:solidFill>
              <a:latin typeface="+mn-lt"/>
              <a:cs typeface="+mn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998ED11-1172-4C6E-9946-9F0FA743EDC2}"/>
              </a:ext>
            </a:extLst>
          </p:cNvPr>
          <p:cNvSpPr txBox="1">
            <a:spLocks/>
          </p:cNvSpPr>
          <p:nvPr/>
        </p:nvSpPr>
        <p:spPr>
          <a:xfrm>
            <a:off x="640080" y="640080"/>
            <a:ext cx="2752354" cy="2709275"/>
          </a:xfrm>
          <a:prstGeom prst="ellipse">
            <a:avLst/>
          </a:prstGeom>
          <a:solidFill>
            <a:srgbClr val="A30719"/>
          </a:solidFill>
          <a:ln w="174625" cmpd="thinThick">
            <a:solidFill>
              <a:srgbClr val="A30719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993300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</a:rPr>
              <a:t>What is Microsoft Azure?</a:t>
            </a:r>
          </a:p>
        </p:txBody>
      </p:sp>
    </p:spTree>
    <p:extLst>
      <p:ext uri="{BB962C8B-B14F-4D97-AF65-F5344CB8AC3E}">
        <p14:creationId xmlns:p14="http://schemas.microsoft.com/office/powerpoint/2010/main" val="37051183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6EE90E1-240D-48D1-B61F-721D3C0FB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51150-C2CA-4955-8565-35F231FFB3CA}" type="slidenum">
              <a:rPr lang="en-US" smtClean="0"/>
              <a:t>7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1AD122-8CB0-4B5B-A22B-7957CA9007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761" y="1078689"/>
            <a:ext cx="10932534" cy="5053000"/>
          </a:xfrm>
        </p:spPr>
        <p:txBody>
          <a:bodyPr anchor="ctr"/>
          <a:lstStyle/>
          <a:p>
            <a:pPr marL="0" indent="0">
              <a:buNone/>
            </a:pP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Cloud Infrastructure, Platform</a:t>
            </a:r>
          </a:p>
          <a:p>
            <a:pPr marL="0" indent="0">
              <a:buNone/>
            </a:pP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and Computing</a:t>
            </a:r>
          </a:p>
          <a:p>
            <a:pPr marL="0" indent="0">
              <a:buNone/>
            </a:pP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Enterprise Grade</a:t>
            </a:r>
          </a:p>
          <a:p>
            <a:pPr marL="0" indent="0">
              <a:buNone/>
            </a:pP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Managed and Supported by Microsoft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E24B68-D51D-476B-A86C-9C6D917364B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09761" y="315112"/>
            <a:ext cx="10515599" cy="457200"/>
          </a:xfrm>
        </p:spPr>
        <p:txBody>
          <a:bodyPr/>
          <a:lstStyle/>
          <a:p>
            <a:r>
              <a:rPr lang="en-US" dirty="0"/>
              <a:t>What is Microsoft Azure?</a:t>
            </a:r>
          </a:p>
        </p:txBody>
      </p:sp>
      <p:pic>
        <p:nvPicPr>
          <p:cNvPr id="2050" name="Picture 2" descr="Image result for microsoft azure">
            <a:extLst>
              <a:ext uri="{FF2B5EF4-FFF2-40B4-BE49-F238E27FC236}">
                <a16:creationId xmlns:a16="http://schemas.microsoft.com/office/drawing/2014/main" id="{7C5FE6BF-2082-406A-9DEE-90D7A13C0F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9823" y="1637764"/>
            <a:ext cx="3582472" cy="3582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BC98587-8670-4991-8BFB-696B35FFCC80}"/>
              </a:ext>
            </a:extLst>
          </p:cNvPr>
          <p:cNvCxnSpPr>
            <a:cxnSpLocks/>
          </p:cNvCxnSpPr>
          <p:nvPr/>
        </p:nvCxnSpPr>
        <p:spPr>
          <a:xfrm flipH="1">
            <a:off x="693711" y="771433"/>
            <a:ext cx="4167508" cy="1"/>
          </a:xfrm>
          <a:prstGeom prst="line">
            <a:avLst/>
          </a:prstGeom>
          <a:ln>
            <a:solidFill>
              <a:srgbClr val="A3071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64691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6EE90E1-240D-48D1-B61F-721D3C0FB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51150-C2CA-4955-8565-35F231FFB3CA}" type="slidenum">
              <a:rPr lang="en-US" smtClean="0"/>
              <a:t>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1AD122-8CB0-4B5B-A22B-7957CA9007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761" y="1078688"/>
            <a:ext cx="10932534" cy="4992233"/>
          </a:xfrm>
        </p:spPr>
        <p:txBody>
          <a:bodyPr anchor="ctr"/>
          <a:lstStyle/>
          <a:p>
            <a:pPr marL="0" indent="0">
              <a:lnSpc>
                <a:spcPct val="150000"/>
              </a:lnSpc>
              <a:buNone/>
            </a:pP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Virtual Machines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Virtual Networks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Databases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Storage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Applications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…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E24B68-D51D-476B-A86C-9C6D917364B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09761" y="315112"/>
            <a:ext cx="10515599" cy="457200"/>
          </a:xfrm>
        </p:spPr>
        <p:txBody>
          <a:bodyPr/>
          <a:lstStyle/>
          <a:p>
            <a:r>
              <a:rPr lang="en-US" dirty="0"/>
              <a:t>What Can We Build With Azure?</a:t>
            </a:r>
          </a:p>
        </p:txBody>
      </p:sp>
      <p:pic>
        <p:nvPicPr>
          <p:cNvPr id="6" name="Picture 10" descr="Image result for azure application">
            <a:extLst>
              <a:ext uri="{FF2B5EF4-FFF2-40B4-BE49-F238E27FC236}">
                <a16:creationId xmlns:a16="http://schemas.microsoft.com/office/drawing/2014/main" id="{605B3B87-3313-4EE0-B64C-42B798F85C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6650" y="927220"/>
            <a:ext cx="6201923" cy="5204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BB68DE7-5FE6-408F-A698-3F3BC88DF41C}"/>
              </a:ext>
            </a:extLst>
          </p:cNvPr>
          <p:cNvCxnSpPr>
            <a:cxnSpLocks/>
          </p:cNvCxnSpPr>
          <p:nvPr/>
        </p:nvCxnSpPr>
        <p:spPr>
          <a:xfrm flipH="1">
            <a:off x="693710" y="771433"/>
            <a:ext cx="5333150" cy="0"/>
          </a:xfrm>
          <a:prstGeom prst="line">
            <a:avLst/>
          </a:prstGeom>
          <a:ln>
            <a:solidFill>
              <a:srgbClr val="A3071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1903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9ABA0BB-A1B9-4B86-9E63-0580397CA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Aft>
                <a:spcPts val="600"/>
              </a:spcAft>
            </a:pPr>
            <a:fld id="{4D851150-C2CA-4955-8565-35F231FFB3CA}" type="slidenum">
              <a:rPr lang="en-US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rPr>
              <a:pPr defTabSz="457200">
                <a:spcAft>
                  <a:spcPts val="600"/>
                </a:spcAft>
              </a:pPr>
              <a:t>9</a:t>
            </a:fld>
            <a:endParaRPr lang="en-US">
              <a:solidFill>
                <a:schemeClr val="tx1">
                  <a:tint val="75000"/>
                </a:schemeClr>
              </a:solidFill>
              <a:latin typeface="+mn-lt"/>
              <a:cs typeface="+mn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998ED11-1172-4C6E-9946-9F0FA743EDC2}"/>
              </a:ext>
            </a:extLst>
          </p:cNvPr>
          <p:cNvSpPr txBox="1">
            <a:spLocks/>
          </p:cNvSpPr>
          <p:nvPr/>
        </p:nvSpPr>
        <p:spPr>
          <a:xfrm>
            <a:off x="640080" y="640080"/>
            <a:ext cx="2752354" cy="2709275"/>
          </a:xfrm>
          <a:prstGeom prst="ellipse">
            <a:avLst/>
          </a:prstGeom>
          <a:solidFill>
            <a:srgbClr val="A30719"/>
          </a:solidFill>
          <a:ln w="174625" cmpd="thinThick">
            <a:solidFill>
              <a:srgbClr val="A30719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993300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</a:rPr>
              <a:t>Why Azure Machine Learning?</a:t>
            </a:r>
          </a:p>
        </p:txBody>
      </p:sp>
    </p:spTree>
    <p:extLst>
      <p:ext uri="{BB962C8B-B14F-4D97-AF65-F5344CB8AC3E}">
        <p14:creationId xmlns:p14="http://schemas.microsoft.com/office/powerpoint/2010/main" val="9747753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zure Machine Learning Studio Making Data Science Easy(er).potx" id="{90B2838F-9EFC-4ACC-8596-36239FA4E786}" vid="{BFDCB34D-BDA5-48F9-A289-7F0250B2AE7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13447</TotalTime>
  <Words>387</Words>
  <Application>Microsoft Office PowerPoint</Application>
  <PresentationFormat>Widescreen</PresentationFormat>
  <Paragraphs>110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Segoe UI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Maithili Khansaheb</dc:creator>
  <cp:lastModifiedBy>Brad Llewellyn</cp:lastModifiedBy>
  <cp:revision>7</cp:revision>
  <dcterms:created xsi:type="dcterms:W3CDTF">2018-02-19T17:53:19Z</dcterms:created>
  <dcterms:modified xsi:type="dcterms:W3CDTF">2018-04-19T17:00:53Z</dcterms:modified>
</cp:coreProperties>
</file>

<file path=docProps/thumbnail.jpeg>
</file>